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51" autoAdjust="0"/>
  </p:normalViewPr>
  <p:slideViewPr>
    <p:cSldViewPr>
      <p:cViewPr varScale="1">
        <p:scale>
          <a:sx n="86" d="100"/>
          <a:sy n="86" d="100"/>
        </p:scale>
        <p:origin x="-23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78833-E2BD-43DF-9542-7F90835C483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05907897-CDFB-4971-BB09-6FA4A2623D99}">
      <dgm:prSet phldrT="[Texte]" custT="1"/>
      <dgm:spPr/>
      <dgm:t>
        <a:bodyPr/>
        <a:lstStyle/>
        <a:p>
          <a:r>
            <a:rPr lang="fr-FR" sz="2400" i="1" smtClean="0">
              <a:latin typeface="+mj-lt"/>
              <a:ea typeface="+mj-ea"/>
              <a:cs typeface="+mj-cs"/>
            </a:rPr>
            <a:t>Pré-identification</a:t>
          </a:r>
          <a:endParaRPr lang="fr-FR" sz="2400"/>
        </a:p>
      </dgm:t>
    </dgm:pt>
    <dgm:pt modelId="{B5CB697F-C999-4FCB-8FB6-42007E2823A0}" type="parTrans" cxnId="{DDC64671-86E3-4710-8C24-D4C2173F2F0C}">
      <dgm:prSet/>
      <dgm:spPr/>
      <dgm:t>
        <a:bodyPr/>
        <a:lstStyle/>
        <a:p>
          <a:endParaRPr lang="fr-FR" sz="3200"/>
        </a:p>
      </dgm:t>
    </dgm:pt>
    <dgm:pt modelId="{F68348B2-03B9-4375-ADAB-4FA021C12AE3}" type="sibTrans" cxnId="{DDC64671-86E3-4710-8C24-D4C2173F2F0C}">
      <dgm:prSet custT="1"/>
      <dgm:spPr/>
      <dgm:t>
        <a:bodyPr/>
        <a:lstStyle/>
        <a:p>
          <a:endParaRPr lang="fr-FR" sz="1100"/>
        </a:p>
      </dgm:t>
    </dgm:pt>
    <dgm:pt modelId="{1D0C6F2E-5BCD-4292-A395-4C53E46B6432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1 - Séparation</a:t>
          </a:r>
        </a:p>
      </dgm:t>
    </dgm:pt>
    <dgm:pt modelId="{A8DC3204-15EC-41EA-97C6-F9D42A50DFA9}" type="parTrans" cxnId="{68779DEF-9B03-4E49-8665-E4D04A462D9B}">
      <dgm:prSet/>
      <dgm:spPr/>
      <dgm:t>
        <a:bodyPr/>
        <a:lstStyle/>
        <a:p>
          <a:endParaRPr lang="fr-FR" sz="3200"/>
        </a:p>
      </dgm:t>
    </dgm:pt>
    <dgm:pt modelId="{EE7BEF6B-E2AD-444E-96F7-CEACF004D639}" type="sibTrans" cxnId="{68779DEF-9B03-4E49-8665-E4D04A462D9B}">
      <dgm:prSet custT="1"/>
      <dgm:spPr/>
      <dgm:t>
        <a:bodyPr/>
        <a:lstStyle/>
        <a:p>
          <a:endParaRPr lang="fr-FR" sz="1100"/>
        </a:p>
      </dgm:t>
    </dgm:pt>
    <dgm:pt modelId="{9A2A21C0-3B44-4503-8B1B-FFD4FBFD75E3}">
      <dgm:prSet custT="1"/>
      <dgm:spPr/>
      <dgm:t>
        <a:bodyPr/>
        <a:lstStyle/>
        <a:p>
          <a:r>
            <a:rPr lang="fr-FR" sz="2400" smtClean="0">
              <a:latin typeface="+mj-lt"/>
              <a:ea typeface="+mj-ea"/>
              <a:cs typeface="+mj-cs"/>
            </a:rPr>
            <a:t>2 – Condamnation</a:t>
          </a:r>
          <a:endParaRPr lang="fr-FR" sz="2400" dirty="0" smtClean="0">
            <a:latin typeface="+mj-lt"/>
            <a:ea typeface="+mj-ea"/>
            <a:cs typeface="+mj-cs"/>
          </a:endParaRPr>
        </a:p>
      </dgm:t>
    </dgm:pt>
    <dgm:pt modelId="{DCCD6075-9384-4B80-BFED-773A2D03AB66}" type="parTrans" cxnId="{612FFFEF-FA1D-4E02-A547-A52D1B1FC39D}">
      <dgm:prSet/>
      <dgm:spPr/>
      <dgm:t>
        <a:bodyPr/>
        <a:lstStyle/>
        <a:p>
          <a:endParaRPr lang="fr-FR" sz="3200"/>
        </a:p>
      </dgm:t>
    </dgm:pt>
    <dgm:pt modelId="{0D043877-493D-4E24-9263-DD976C7D34D8}" type="sibTrans" cxnId="{612FFFEF-FA1D-4E02-A547-A52D1B1FC39D}">
      <dgm:prSet custT="1"/>
      <dgm:spPr/>
      <dgm:t>
        <a:bodyPr/>
        <a:lstStyle/>
        <a:p>
          <a:endParaRPr lang="fr-FR" sz="1100"/>
        </a:p>
      </dgm:t>
    </dgm:pt>
    <dgm:pt modelId="{799A8367-BC0D-4264-B46F-627C9D234556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3 - Identification</a:t>
          </a:r>
        </a:p>
      </dgm:t>
    </dgm:pt>
    <dgm:pt modelId="{DADEFDFF-A36C-4576-BD55-01DCB3FB4FE2}" type="parTrans" cxnId="{18AEDF2B-3956-4FE3-AACF-9961C0F1C07F}">
      <dgm:prSet/>
      <dgm:spPr/>
      <dgm:t>
        <a:bodyPr/>
        <a:lstStyle/>
        <a:p>
          <a:endParaRPr lang="fr-FR" sz="3200"/>
        </a:p>
      </dgm:t>
    </dgm:pt>
    <dgm:pt modelId="{46CAC003-39D5-4953-823E-9CDAFDF2C2D7}" type="sibTrans" cxnId="{18AEDF2B-3956-4FE3-AACF-9961C0F1C07F}">
      <dgm:prSet custT="1"/>
      <dgm:spPr/>
      <dgm:t>
        <a:bodyPr/>
        <a:lstStyle/>
        <a:p>
          <a:endParaRPr lang="fr-FR" sz="1100"/>
        </a:p>
      </dgm:t>
    </dgm:pt>
    <dgm:pt modelId="{3DBAE592-5067-47DC-89F4-4815019A0430}">
      <dgm:prSet custT="1"/>
      <dgm:spPr/>
      <dgm:t>
        <a:bodyPr/>
        <a:lstStyle/>
        <a:p>
          <a:r>
            <a:rPr lang="fr-FR" sz="2400" smtClean="0">
              <a:latin typeface="+mj-lt"/>
              <a:ea typeface="+mj-ea"/>
              <a:cs typeface="+mj-cs"/>
            </a:rPr>
            <a:t>4 - VAT</a:t>
          </a:r>
          <a:endParaRPr lang="fr-FR" sz="2400" dirty="0" smtClean="0">
            <a:latin typeface="+mj-lt"/>
            <a:ea typeface="+mj-ea"/>
            <a:cs typeface="+mj-cs"/>
          </a:endParaRPr>
        </a:p>
      </dgm:t>
    </dgm:pt>
    <dgm:pt modelId="{75F1FCA7-A34C-40EB-8C31-0B262E68E71C}" type="parTrans" cxnId="{56DDB68A-A43A-41B9-909C-A0823DBCB78B}">
      <dgm:prSet/>
      <dgm:spPr/>
      <dgm:t>
        <a:bodyPr/>
        <a:lstStyle/>
        <a:p>
          <a:endParaRPr lang="fr-FR" sz="3200"/>
        </a:p>
      </dgm:t>
    </dgm:pt>
    <dgm:pt modelId="{5B700BAF-3FBF-4A12-B6C2-224527CCA1C4}" type="sibTrans" cxnId="{56DDB68A-A43A-41B9-909C-A0823DBCB78B}">
      <dgm:prSet custT="1"/>
      <dgm:spPr/>
      <dgm:t>
        <a:bodyPr/>
        <a:lstStyle/>
        <a:p>
          <a:endParaRPr lang="fr-FR" sz="1100"/>
        </a:p>
      </dgm:t>
    </dgm:pt>
    <dgm:pt modelId="{F9AEC81B-CEA0-4146-9754-237B32F3BDE0}">
      <dgm:prSet custT="1"/>
      <dgm:spPr/>
      <dgm:t>
        <a:bodyPr/>
        <a:lstStyle/>
        <a:p>
          <a:r>
            <a:rPr lang="fr-FR" sz="2400" dirty="0" smtClean="0">
              <a:latin typeface="+mj-lt"/>
              <a:ea typeface="+mj-ea"/>
              <a:cs typeface="+mj-cs"/>
            </a:rPr>
            <a:t>5 - MALT et </a:t>
          </a:r>
          <a:r>
            <a:rPr lang="fr-FR" sz="2400" dirty="0" err="1" smtClean="0">
              <a:latin typeface="+mj-lt"/>
              <a:ea typeface="+mj-ea"/>
              <a:cs typeface="+mj-cs"/>
            </a:rPr>
            <a:t>CCt</a:t>
          </a:r>
          <a:endParaRPr lang="fr-FR" sz="2400" dirty="0" smtClean="0">
            <a:latin typeface="+mj-lt"/>
            <a:ea typeface="+mj-ea"/>
            <a:cs typeface="+mj-cs"/>
          </a:endParaRPr>
        </a:p>
      </dgm:t>
    </dgm:pt>
    <dgm:pt modelId="{6CCCFA32-EE90-4A60-9077-729D5EEF1DFA}" type="parTrans" cxnId="{2C196722-2DD4-4FAB-9A88-426793302BD6}">
      <dgm:prSet/>
      <dgm:spPr/>
      <dgm:t>
        <a:bodyPr/>
        <a:lstStyle/>
        <a:p>
          <a:endParaRPr lang="fr-FR" sz="3200"/>
        </a:p>
      </dgm:t>
    </dgm:pt>
    <dgm:pt modelId="{FDCBFA35-E77D-4FDB-B7B4-DE149CACD2EC}" type="sibTrans" cxnId="{2C196722-2DD4-4FAB-9A88-426793302BD6}">
      <dgm:prSet custT="1"/>
      <dgm:spPr/>
      <dgm:t>
        <a:bodyPr/>
        <a:lstStyle/>
        <a:p>
          <a:endParaRPr lang="fr-FR" sz="1100"/>
        </a:p>
      </dgm:t>
    </dgm:pt>
    <dgm:pt modelId="{A7C30519-20BD-4073-A968-76C5D889D7A9}">
      <dgm:prSet custT="1"/>
      <dgm:spPr/>
      <dgm:t>
        <a:bodyPr/>
        <a:lstStyle/>
        <a:p>
          <a:r>
            <a:rPr lang="fr-FR" sz="2400" i="1" smtClean="0">
              <a:latin typeface="+mj-lt"/>
              <a:ea typeface="+mj-ea"/>
              <a:cs typeface="+mj-cs"/>
            </a:rPr>
            <a:t>Attestation de consignation</a:t>
          </a:r>
          <a:endParaRPr lang="fr-FR" sz="2400" i="1" dirty="0" smtClean="0">
            <a:latin typeface="+mj-lt"/>
            <a:ea typeface="+mj-ea"/>
            <a:cs typeface="+mj-cs"/>
          </a:endParaRPr>
        </a:p>
      </dgm:t>
    </dgm:pt>
    <dgm:pt modelId="{46748AAE-3FED-4FD6-B552-6C1CFDE26C3D}" type="parTrans" cxnId="{1DD57AAD-DC53-47CC-B745-5E39D769B873}">
      <dgm:prSet/>
      <dgm:spPr/>
      <dgm:t>
        <a:bodyPr/>
        <a:lstStyle/>
        <a:p>
          <a:endParaRPr lang="fr-FR" sz="3200"/>
        </a:p>
      </dgm:t>
    </dgm:pt>
    <dgm:pt modelId="{A74184D3-B09D-47D2-AD40-27DB7F9EEFE9}" type="sibTrans" cxnId="{1DD57AAD-DC53-47CC-B745-5E39D769B873}">
      <dgm:prSet/>
      <dgm:spPr/>
      <dgm:t>
        <a:bodyPr/>
        <a:lstStyle/>
        <a:p>
          <a:endParaRPr lang="fr-FR" sz="3200"/>
        </a:p>
      </dgm:t>
    </dgm:pt>
    <dgm:pt modelId="{C20DE733-B2FC-4E65-9C18-A0B594F8985C}" type="pres">
      <dgm:prSet presAssocID="{E7F78833-E2BD-43DF-9542-7F90835C4833}" presName="linearFlow" presStyleCnt="0">
        <dgm:presLayoutVars>
          <dgm:resizeHandles val="exact"/>
        </dgm:presLayoutVars>
      </dgm:prSet>
      <dgm:spPr/>
    </dgm:pt>
    <dgm:pt modelId="{2564AA9E-055D-44DA-B522-95DC4D9CFB0D}" type="pres">
      <dgm:prSet presAssocID="{05907897-CDFB-4971-BB09-6FA4A2623D99}" presName="node" presStyleLbl="node1" presStyleIdx="0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CE446-8AFB-4E98-9585-F83151AD1683}" type="pres">
      <dgm:prSet presAssocID="{F68348B2-03B9-4375-ADAB-4FA021C12AE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68A35329-C1D4-49CD-B1AB-D9A4C8917462}" type="pres">
      <dgm:prSet presAssocID="{F68348B2-03B9-4375-ADAB-4FA021C12AE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CDB3C06D-3F73-4092-97C7-148AED5F8031}" type="pres">
      <dgm:prSet presAssocID="{1D0C6F2E-5BCD-4292-A395-4C53E46B6432}" presName="node" presStyleLbl="node1" presStyleIdx="1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03915-4386-4B5E-ADFC-21923CCB8B8D}" type="pres">
      <dgm:prSet presAssocID="{EE7BEF6B-E2AD-444E-96F7-CEACF004D639}" presName="sibTrans" presStyleLbl="sibTrans2D1" presStyleIdx="1" presStyleCnt="6"/>
      <dgm:spPr/>
      <dgm:t>
        <a:bodyPr/>
        <a:lstStyle/>
        <a:p>
          <a:endParaRPr lang="fr-FR"/>
        </a:p>
      </dgm:t>
    </dgm:pt>
    <dgm:pt modelId="{84EE789E-59B3-4C4F-A6F0-B1F3105DCF21}" type="pres">
      <dgm:prSet presAssocID="{EE7BEF6B-E2AD-444E-96F7-CEACF004D639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F6CA1712-200A-4446-BC0A-2203E15FC6D2}" type="pres">
      <dgm:prSet presAssocID="{9A2A21C0-3B44-4503-8B1B-FFD4FBFD75E3}" presName="node" presStyleLbl="node1" presStyleIdx="2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6E7A3-52C9-428D-97F2-8877609B51D0}" type="pres">
      <dgm:prSet presAssocID="{0D043877-493D-4E24-9263-DD976C7D34D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BD6CE639-3346-4C55-A540-C04F68C2717D}" type="pres">
      <dgm:prSet presAssocID="{0D043877-493D-4E24-9263-DD976C7D34D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D8B79C46-8E26-4225-A811-666C59278E53}" type="pres">
      <dgm:prSet presAssocID="{799A8367-BC0D-4264-B46F-627C9D234556}" presName="node" presStyleLbl="node1" presStyleIdx="3" presStyleCnt="7" custScaleX="3286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55E406-666D-43FD-A592-862BC55348B4}" type="pres">
      <dgm:prSet presAssocID="{46CAC003-39D5-4953-823E-9CDAFDF2C2D7}" presName="sibTrans" presStyleLbl="sibTrans2D1" presStyleIdx="3" presStyleCnt="6"/>
      <dgm:spPr/>
      <dgm:t>
        <a:bodyPr/>
        <a:lstStyle/>
        <a:p>
          <a:endParaRPr lang="fr-FR"/>
        </a:p>
      </dgm:t>
    </dgm:pt>
    <dgm:pt modelId="{D977470E-0250-49E4-9E3F-67F5386ECD7E}" type="pres">
      <dgm:prSet presAssocID="{46CAC003-39D5-4953-823E-9CDAFDF2C2D7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9C8B43F9-BC29-4BCB-B90C-12BA904693FB}" type="pres">
      <dgm:prSet presAssocID="{3DBAE592-5067-47DC-89F4-4815019A0430}" presName="node" presStyleLbl="node1" presStyleIdx="4" presStyleCnt="7" custScaleX="320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1B095A-5758-4921-B2B6-E8818A80B50F}" type="pres">
      <dgm:prSet presAssocID="{5B700BAF-3FBF-4A12-B6C2-224527CCA1C4}" presName="sibTrans" presStyleLbl="sibTrans2D1" presStyleIdx="4" presStyleCnt="6"/>
      <dgm:spPr/>
      <dgm:t>
        <a:bodyPr/>
        <a:lstStyle/>
        <a:p>
          <a:endParaRPr lang="fr-FR"/>
        </a:p>
      </dgm:t>
    </dgm:pt>
    <dgm:pt modelId="{31093BD0-4985-4702-8C4A-8D63AC47E34D}" type="pres">
      <dgm:prSet presAssocID="{5B700BAF-3FBF-4A12-B6C2-224527CCA1C4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3DE4072C-012A-4BA9-8F04-34C8D33B6937}" type="pres">
      <dgm:prSet presAssocID="{F9AEC81B-CEA0-4146-9754-237B32F3BDE0}" presName="node" presStyleLbl="node1" presStyleIdx="5" presStyleCnt="7" custScaleX="320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5139C-ED86-4D83-A9D4-8AB80406056A}" type="pres">
      <dgm:prSet presAssocID="{FDCBFA35-E77D-4FDB-B7B4-DE149CACD2EC}" presName="sibTrans" presStyleLbl="sibTrans2D1" presStyleIdx="5" presStyleCnt="6"/>
      <dgm:spPr/>
      <dgm:t>
        <a:bodyPr/>
        <a:lstStyle/>
        <a:p>
          <a:endParaRPr lang="fr-FR"/>
        </a:p>
      </dgm:t>
    </dgm:pt>
    <dgm:pt modelId="{93415D2E-E5C5-49F0-8F17-A645E8D0CA0A}" type="pres">
      <dgm:prSet presAssocID="{FDCBFA35-E77D-4FDB-B7B4-DE149CACD2EC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65FAC3D6-6408-4B5A-B7EE-810D5FB54DD4}" type="pres">
      <dgm:prSet presAssocID="{A7C30519-20BD-4073-A968-76C5D889D7A9}" presName="node" presStyleLbl="node1" presStyleIdx="6" presStyleCnt="7" custScaleX="3123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196722-2DD4-4FAB-9A88-426793302BD6}" srcId="{E7F78833-E2BD-43DF-9542-7F90835C4833}" destId="{F9AEC81B-CEA0-4146-9754-237B32F3BDE0}" srcOrd="5" destOrd="0" parTransId="{6CCCFA32-EE90-4A60-9077-729D5EEF1DFA}" sibTransId="{FDCBFA35-E77D-4FDB-B7B4-DE149CACD2EC}"/>
    <dgm:cxn modelId="{DDC64671-86E3-4710-8C24-D4C2173F2F0C}" srcId="{E7F78833-E2BD-43DF-9542-7F90835C4833}" destId="{05907897-CDFB-4971-BB09-6FA4A2623D99}" srcOrd="0" destOrd="0" parTransId="{B5CB697F-C999-4FCB-8FB6-42007E2823A0}" sibTransId="{F68348B2-03B9-4375-ADAB-4FA021C12AE3}"/>
    <dgm:cxn modelId="{FED560E3-F0DB-4CC2-A273-F651341F951A}" type="presOf" srcId="{F9AEC81B-CEA0-4146-9754-237B32F3BDE0}" destId="{3DE4072C-012A-4BA9-8F04-34C8D33B6937}" srcOrd="0" destOrd="0" presId="urn:microsoft.com/office/officeart/2005/8/layout/process2"/>
    <dgm:cxn modelId="{D6FC5DFA-36E8-4B35-8C7D-DF87B451CB4B}" type="presOf" srcId="{5B700BAF-3FBF-4A12-B6C2-224527CCA1C4}" destId="{31093BD0-4985-4702-8C4A-8D63AC47E34D}" srcOrd="1" destOrd="0" presId="urn:microsoft.com/office/officeart/2005/8/layout/process2"/>
    <dgm:cxn modelId="{7DD76D57-4379-40D9-A611-FF6BA4456BC0}" type="presOf" srcId="{0D043877-493D-4E24-9263-DD976C7D34D8}" destId="{1296E7A3-52C9-428D-97F2-8877609B51D0}" srcOrd="0" destOrd="0" presId="urn:microsoft.com/office/officeart/2005/8/layout/process2"/>
    <dgm:cxn modelId="{18AEDF2B-3956-4FE3-AACF-9961C0F1C07F}" srcId="{E7F78833-E2BD-43DF-9542-7F90835C4833}" destId="{799A8367-BC0D-4264-B46F-627C9D234556}" srcOrd="3" destOrd="0" parTransId="{DADEFDFF-A36C-4576-BD55-01DCB3FB4FE2}" sibTransId="{46CAC003-39D5-4953-823E-9CDAFDF2C2D7}"/>
    <dgm:cxn modelId="{19A256AE-8AF7-491F-85F7-80346EA5A47F}" type="presOf" srcId="{46CAC003-39D5-4953-823E-9CDAFDF2C2D7}" destId="{CA55E406-666D-43FD-A592-862BC55348B4}" srcOrd="0" destOrd="0" presId="urn:microsoft.com/office/officeart/2005/8/layout/process2"/>
    <dgm:cxn modelId="{7DA31ABE-5FDF-4880-883B-9E470B94661D}" type="presOf" srcId="{799A8367-BC0D-4264-B46F-627C9D234556}" destId="{D8B79C46-8E26-4225-A811-666C59278E53}" srcOrd="0" destOrd="0" presId="urn:microsoft.com/office/officeart/2005/8/layout/process2"/>
    <dgm:cxn modelId="{56DDB68A-A43A-41B9-909C-A0823DBCB78B}" srcId="{E7F78833-E2BD-43DF-9542-7F90835C4833}" destId="{3DBAE592-5067-47DC-89F4-4815019A0430}" srcOrd="4" destOrd="0" parTransId="{75F1FCA7-A34C-40EB-8C31-0B262E68E71C}" sibTransId="{5B700BAF-3FBF-4A12-B6C2-224527CCA1C4}"/>
    <dgm:cxn modelId="{F5BBE7E7-4BFE-447C-AA86-18A2231DFCBC}" type="presOf" srcId="{46CAC003-39D5-4953-823E-9CDAFDF2C2D7}" destId="{D977470E-0250-49E4-9E3F-67F5386ECD7E}" srcOrd="1" destOrd="0" presId="urn:microsoft.com/office/officeart/2005/8/layout/process2"/>
    <dgm:cxn modelId="{9CFADEDA-93BC-479A-A13F-D88562C73263}" type="presOf" srcId="{F68348B2-03B9-4375-ADAB-4FA021C12AE3}" destId="{68A35329-C1D4-49CD-B1AB-D9A4C8917462}" srcOrd="1" destOrd="0" presId="urn:microsoft.com/office/officeart/2005/8/layout/process2"/>
    <dgm:cxn modelId="{8626FB48-2415-45B3-85DB-670C5787C9E1}" type="presOf" srcId="{1D0C6F2E-5BCD-4292-A395-4C53E46B6432}" destId="{CDB3C06D-3F73-4092-97C7-148AED5F8031}" srcOrd="0" destOrd="0" presId="urn:microsoft.com/office/officeart/2005/8/layout/process2"/>
    <dgm:cxn modelId="{D1BEDE05-83E4-4BDE-A1CB-F9FD3A8ABF79}" type="presOf" srcId="{A7C30519-20BD-4073-A968-76C5D889D7A9}" destId="{65FAC3D6-6408-4B5A-B7EE-810D5FB54DD4}" srcOrd="0" destOrd="0" presId="urn:microsoft.com/office/officeart/2005/8/layout/process2"/>
    <dgm:cxn modelId="{02F33BE4-E05A-4AD8-B8A9-67D050605DCD}" type="presOf" srcId="{FDCBFA35-E77D-4FDB-B7B4-DE149CACD2EC}" destId="{93415D2E-E5C5-49F0-8F17-A645E8D0CA0A}" srcOrd="1" destOrd="0" presId="urn:microsoft.com/office/officeart/2005/8/layout/process2"/>
    <dgm:cxn modelId="{1DD57AAD-DC53-47CC-B745-5E39D769B873}" srcId="{E7F78833-E2BD-43DF-9542-7F90835C4833}" destId="{A7C30519-20BD-4073-A968-76C5D889D7A9}" srcOrd="6" destOrd="0" parTransId="{46748AAE-3FED-4FD6-B552-6C1CFDE26C3D}" sibTransId="{A74184D3-B09D-47D2-AD40-27DB7F9EEFE9}"/>
    <dgm:cxn modelId="{9D245610-0284-4853-989B-764F3F6F3729}" type="presOf" srcId="{9A2A21C0-3B44-4503-8B1B-FFD4FBFD75E3}" destId="{F6CA1712-200A-4446-BC0A-2203E15FC6D2}" srcOrd="0" destOrd="0" presId="urn:microsoft.com/office/officeart/2005/8/layout/process2"/>
    <dgm:cxn modelId="{84D3CD89-CA51-4C20-9E4D-00B987A3CDE9}" type="presOf" srcId="{EE7BEF6B-E2AD-444E-96F7-CEACF004D639}" destId="{B7703915-4386-4B5E-ADFC-21923CCB8B8D}" srcOrd="0" destOrd="0" presId="urn:microsoft.com/office/officeart/2005/8/layout/process2"/>
    <dgm:cxn modelId="{4F7F26AA-87AE-4672-8B6F-41740E009860}" type="presOf" srcId="{05907897-CDFB-4971-BB09-6FA4A2623D99}" destId="{2564AA9E-055D-44DA-B522-95DC4D9CFB0D}" srcOrd="0" destOrd="0" presId="urn:microsoft.com/office/officeart/2005/8/layout/process2"/>
    <dgm:cxn modelId="{612FFFEF-FA1D-4E02-A547-A52D1B1FC39D}" srcId="{E7F78833-E2BD-43DF-9542-7F90835C4833}" destId="{9A2A21C0-3B44-4503-8B1B-FFD4FBFD75E3}" srcOrd="2" destOrd="0" parTransId="{DCCD6075-9384-4B80-BFED-773A2D03AB66}" sibTransId="{0D043877-493D-4E24-9263-DD976C7D34D8}"/>
    <dgm:cxn modelId="{A9FB4DDA-F59C-42A8-8AAD-1B3C7D0F1996}" type="presOf" srcId="{0D043877-493D-4E24-9263-DD976C7D34D8}" destId="{BD6CE639-3346-4C55-A540-C04F68C2717D}" srcOrd="1" destOrd="0" presId="urn:microsoft.com/office/officeart/2005/8/layout/process2"/>
    <dgm:cxn modelId="{68779DEF-9B03-4E49-8665-E4D04A462D9B}" srcId="{E7F78833-E2BD-43DF-9542-7F90835C4833}" destId="{1D0C6F2E-5BCD-4292-A395-4C53E46B6432}" srcOrd="1" destOrd="0" parTransId="{A8DC3204-15EC-41EA-97C6-F9D42A50DFA9}" sibTransId="{EE7BEF6B-E2AD-444E-96F7-CEACF004D639}"/>
    <dgm:cxn modelId="{F493CC0E-565A-42F5-9179-508719FBC030}" type="presOf" srcId="{E7F78833-E2BD-43DF-9542-7F90835C4833}" destId="{C20DE733-B2FC-4E65-9C18-A0B594F8985C}" srcOrd="0" destOrd="0" presId="urn:microsoft.com/office/officeart/2005/8/layout/process2"/>
    <dgm:cxn modelId="{74DF6DBB-62A0-4B91-B6F8-1B5CC1A7FA08}" type="presOf" srcId="{FDCBFA35-E77D-4FDB-B7B4-DE149CACD2EC}" destId="{E975139C-ED86-4D83-A9D4-8AB80406056A}" srcOrd="0" destOrd="0" presId="urn:microsoft.com/office/officeart/2005/8/layout/process2"/>
    <dgm:cxn modelId="{0DD09ECC-43D8-477C-BAC9-00DF4DB127C0}" type="presOf" srcId="{3DBAE592-5067-47DC-89F4-4815019A0430}" destId="{9C8B43F9-BC29-4BCB-B90C-12BA904693FB}" srcOrd="0" destOrd="0" presId="urn:microsoft.com/office/officeart/2005/8/layout/process2"/>
    <dgm:cxn modelId="{212F9D57-8C3B-4EB4-A6B7-3FBC58BFE063}" type="presOf" srcId="{F68348B2-03B9-4375-ADAB-4FA021C12AE3}" destId="{E84CE446-8AFB-4E98-9585-F83151AD1683}" srcOrd="0" destOrd="0" presId="urn:microsoft.com/office/officeart/2005/8/layout/process2"/>
    <dgm:cxn modelId="{6F9C4F63-4FA9-4670-BD9B-2FE225E6837B}" type="presOf" srcId="{5B700BAF-3FBF-4A12-B6C2-224527CCA1C4}" destId="{5D1B095A-5758-4921-B2B6-E8818A80B50F}" srcOrd="0" destOrd="0" presId="urn:microsoft.com/office/officeart/2005/8/layout/process2"/>
    <dgm:cxn modelId="{608BC5E3-94D8-4406-89B7-EEE8CBBE4B78}" type="presOf" srcId="{EE7BEF6B-E2AD-444E-96F7-CEACF004D639}" destId="{84EE789E-59B3-4C4F-A6F0-B1F3105DCF21}" srcOrd="1" destOrd="0" presId="urn:microsoft.com/office/officeart/2005/8/layout/process2"/>
    <dgm:cxn modelId="{C8595F14-700C-4FAA-A3FF-29970B921E31}" type="presParOf" srcId="{C20DE733-B2FC-4E65-9C18-A0B594F8985C}" destId="{2564AA9E-055D-44DA-B522-95DC4D9CFB0D}" srcOrd="0" destOrd="0" presId="urn:microsoft.com/office/officeart/2005/8/layout/process2"/>
    <dgm:cxn modelId="{EF049964-42B4-4BF2-9A02-7E4EE3793C22}" type="presParOf" srcId="{C20DE733-B2FC-4E65-9C18-A0B594F8985C}" destId="{E84CE446-8AFB-4E98-9585-F83151AD1683}" srcOrd="1" destOrd="0" presId="urn:microsoft.com/office/officeart/2005/8/layout/process2"/>
    <dgm:cxn modelId="{956AF882-8030-49E1-B746-61DB934EAD1E}" type="presParOf" srcId="{E84CE446-8AFB-4E98-9585-F83151AD1683}" destId="{68A35329-C1D4-49CD-B1AB-D9A4C8917462}" srcOrd="0" destOrd="0" presId="urn:microsoft.com/office/officeart/2005/8/layout/process2"/>
    <dgm:cxn modelId="{C9E9CC77-CA41-4983-987B-4C63BEE446C0}" type="presParOf" srcId="{C20DE733-B2FC-4E65-9C18-A0B594F8985C}" destId="{CDB3C06D-3F73-4092-97C7-148AED5F8031}" srcOrd="2" destOrd="0" presId="urn:microsoft.com/office/officeart/2005/8/layout/process2"/>
    <dgm:cxn modelId="{2704C0FF-9BBB-4515-853D-31502EF4861D}" type="presParOf" srcId="{C20DE733-B2FC-4E65-9C18-A0B594F8985C}" destId="{B7703915-4386-4B5E-ADFC-21923CCB8B8D}" srcOrd="3" destOrd="0" presId="urn:microsoft.com/office/officeart/2005/8/layout/process2"/>
    <dgm:cxn modelId="{6CC4A42D-B4CF-4D22-AA50-EA456E25CDE1}" type="presParOf" srcId="{B7703915-4386-4B5E-ADFC-21923CCB8B8D}" destId="{84EE789E-59B3-4C4F-A6F0-B1F3105DCF21}" srcOrd="0" destOrd="0" presId="urn:microsoft.com/office/officeart/2005/8/layout/process2"/>
    <dgm:cxn modelId="{9EB2AF59-0E6C-4579-AEA2-AC1CAA758CF3}" type="presParOf" srcId="{C20DE733-B2FC-4E65-9C18-A0B594F8985C}" destId="{F6CA1712-200A-4446-BC0A-2203E15FC6D2}" srcOrd="4" destOrd="0" presId="urn:microsoft.com/office/officeart/2005/8/layout/process2"/>
    <dgm:cxn modelId="{FFC8EB31-B760-4CBD-AF26-3E2FF7A6DE42}" type="presParOf" srcId="{C20DE733-B2FC-4E65-9C18-A0B594F8985C}" destId="{1296E7A3-52C9-428D-97F2-8877609B51D0}" srcOrd="5" destOrd="0" presId="urn:microsoft.com/office/officeart/2005/8/layout/process2"/>
    <dgm:cxn modelId="{26647462-300F-4B65-8CA2-5D5E874C3200}" type="presParOf" srcId="{1296E7A3-52C9-428D-97F2-8877609B51D0}" destId="{BD6CE639-3346-4C55-A540-C04F68C2717D}" srcOrd="0" destOrd="0" presId="urn:microsoft.com/office/officeart/2005/8/layout/process2"/>
    <dgm:cxn modelId="{47C39012-19F4-48FD-A485-A6FB0CE341DC}" type="presParOf" srcId="{C20DE733-B2FC-4E65-9C18-A0B594F8985C}" destId="{D8B79C46-8E26-4225-A811-666C59278E53}" srcOrd="6" destOrd="0" presId="urn:microsoft.com/office/officeart/2005/8/layout/process2"/>
    <dgm:cxn modelId="{459200BA-9DAC-43B5-9976-EAB818515452}" type="presParOf" srcId="{C20DE733-B2FC-4E65-9C18-A0B594F8985C}" destId="{CA55E406-666D-43FD-A592-862BC55348B4}" srcOrd="7" destOrd="0" presId="urn:microsoft.com/office/officeart/2005/8/layout/process2"/>
    <dgm:cxn modelId="{212B3224-EF06-4B3A-856F-CEC117A7721F}" type="presParOf" srcId="{CA55E406-666D-43FD-A592-862BC55348B4}" destId="{D977470E-0250-49E4-9E3F-67F5386ECD7E}" srcOrd="0" destOrd="0" presId="urn:microsoft.com/office/officeart/2005/8/layout/process2"/>
    <dgm:cxn modelId="{6E9F0C63-E351-4479-B0C6-C3D6C062B665}" type="presParOf" srcId="{C20DE733-B2FC-4E65-9C18-A0B594F8985C}" destId="{9C8B43F9-BC29-4BCB-B90C-12BA904693FB}" srcOrd="8" destOrd="0" presId="urn:microsoft.com/office/officeart/2005/8/layout/process2"/>
    <dgm:cxn modelId="{00E24B89-3CD2-41C5-8CC5-DB94AD2D145D}" type="presParOf" srcId="{C20DE733-B2FC-4E65-9C18-A0B594F8985C}" destId="{5D1B095A-5758-4921-B2B6-E8818A80B50F}" srcOrd="9" destOrd="0" presId="urn:microsoft.com/office/officeart/2005/8/layout/process2"/>
    <dgm:cxn modelId="{AC5628A6-0A02-4FBD-AA36-C01B0018558C}" type="presParOf" srcId="{5D1B095A-5758-4921-B2B6-E8818A80B50F}" destId="{31093BD0-4985-4702-8C4A-8D63AC47E34D}" srcOrd="0" destOrd="0" presId="urn:microsoft.com/office/officeart/2005/8/layout/process2"/>
    <dgm:cxn modelId="{BD867949-8046-4939-88E9-1167073B0155}" type="presParOf" srcId="{C20DE733-B2FC-4E65-9C18-A0B594F8985C}" destId="{3DE4072C-012A-4BA9-8F04-34C8D33B6937}" srcOrd="10" destOrd="0" presId="urn:microsoft.com/office/officeart/2005/8/layout/process2"/>
    <dgm:cxn modelId="{2F4E8E91-3B37-411D-99DB-1594A032400D}" type="presParOf" srcId="{C20DE733-B2FC-4E65-9C18-A0B594F8985C}" destId="{E975139C-ED86-4D83-A9D4-8AB80406056A}" srcOrd="11" destOrd="0" presId="urn:microsoft.com/office/officeart/2005/8/layout/process2"/>
    <dgm:cxn modelId="{9AFD9382-B99F-421D-A8F5-3C8CA1541BFB}" type="presParOf" srcId="{E975139C-ED86-4D83-A9D4-8AB80406056A}" destId="{93415D2E-E5C5-49F0-8F17-A645E8D0CA0A}" srcOrd="0" destOrd="0" presId="urn:microsoft.com/office/officeart/2005/8/layout/process2"/>
    <dgm:cxn modelId="{AFC71613-435B-4330-92D1-7CE7EE9C7626}" type="presParOf" srcId="{C20DE733-B2FC-4E65-9C18-A0B594F8985C}" destId="{65FAC3D6-6408-4B5A-B7EE-810D5FB54DD4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0769B-0EEC-4C0C-BD96-D51BB179F0F7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2BE0E88-6B9E-4D5B-9652-B9FB9D141FAD}">
      <dgm:prSet phldrT="[Texte]" custT="1"/>
      <dgm:spPr/>
      <dgm:t>
        <a:bodyPr/>
        <a:lstStyle/>
        <a:p>
          <a:pPr algn="l"/>
          <a:r>
            <a:rPr lang="fr-FR" sz="1800" b="1" dirty="0" smtClean="0"/>
            <a:t>Chef d’établissement ou chargé d’exploitation demande et autorise la consignation  		</a:t>
          </a:r>
        </a:p>
        <a:p>
          <a:pPr algn="l"/>
          <a:r>
            <a:rPr lang="fr-FR" sz="1800" b="1" dirty="0" smtClean="0">
              <a:solidFill>
                <a:schemeClr val="tx1"/>
              </a:solidFill>
            </a:rPr>
            <a:t>autorisation de travail</a:t>
          </a:r>
        </a:p>
        <a:p>
          <a:pPr algn="l"/>
          <a:r>
            <a:rPr lang="fr-FR" sz="1100" dirty="0" smtClean="0"/>
            <a:t> </a:t>
          </a:r>
          <a:endParaRPr lang="fr-FR" sz="1100" dirty="0"/>
        </a:p>
      </dgm:t>
    </dgm:pt>
    <dgm:pt modelId="{D5C27545-4DB8-4A90-B286-39139C71EB35}" type="parTrans" cxnId="{F9437EC2-0EC3-4C7E-86FF-7981A78FB6D7}">
      <dgm:prSet/>
      <dgm:spPr/>
      <dgm:t>
        <a:bodyPr/>
        <a:lstStyle/>
        <a:p>
          <a:endParaRPr lang="fr-FR" sz="2000"/>
        </a:p>
      </dgm:t>
    </dgm:pt>
    <dgm:pt modelId="{3B062F19-D8DE-4C07-95F5-56842FE5BC92}" type="sibTrans" cxnId="{F9437EC2-0EC3-4C7E-86FF-7981A78FB6D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65DF0D3F-4F4E-4566-9BCD-9E33795D3D0F}">
      <dgm:prSet phldrT="[Texte]" custT="1"/>
      <dgm:spPr/>
      <dgm:t>
        <a:bodyPr/>
        <a:lstStyle/>
        <a:p>
          <a:r>
            <a:rPr lang="fr-FR" sz="1800" b="1" dirty="0" smtClean="0"/>
            <a:t>Chargé de consignation réalise les manœuvres     </a:t>
          </a:r>
          <a:r>
            <a:rPr lang="fr-FR" sz="1800" b="1" dirty="0" smtClean="0">
              <a:solidFill>
                <a:schemeClr val="tx1"/>
              </a:solidFill>
            </a:rPr>
            <a:t>Habilité</a:t>
          </a:r>
          <a:r>
            <a:rPr lang="fr-FR" sz="1800" dirty="0" smtClean="0">
              <a:solidFill>
                <a:schemeClr val="tx1"/>
              </a:solidFill>
            </a:rPr>
            <a:t> </a:t>
          </a:r>
          <a:r>
            <a:rPr lang="fr-FR" sz="1800" b="1" dirty="0" smtClean="0">
              <a:solidFill>
                <a:schemeClr val="tx1"/>
              </a:solidFill>
            </a:rPr>
            <a:t>BC ou HC</a:t>
          </a:r>
          <a:endParaRPr lang="fr-FR" sz="1600" b="1" dirty="0" smtClean="0">
            <a:solidFill>
              <a:schemeClr val="tx1"/>
            </a:solidFill>
          </a:endParaRPr>
        </a:p>
        <a:p>
          <a:r>
            <a:rPr lang="fr-FR" sz="1800" b="1" dirty="0" smtClean="0">
              <a:solidFill>
                <a:srgbClr val="FFFF00"/>
              </a:solidFill>
            </a:rPr>
            <a:t>Prépare l’attestation de consignation </a:t>
          </a:r>
        </a:p>
        <a:p>
          <a:endParaRPr lang="fr-FR" sz="1400" dirty="0"/>
        </a:p>
      </dgm:t>
    </dgm:pt>
    <dgm:pt modelId="{D214DD41-9B47-45FE-B74A-705383B8082A}" type="parTrans" cxnId="{91C1B8C1-8774-4FF4-A2D9-3848AFFA51B4}">
      <dgm:prSet/>
      <dgm:spPr/>
      <dgm:t>
        <a:bodyPr/>
        <a:lstStyle/>
        <a:p>
          <a:endParaRPr lang="fr-FR" sz="2000"/>
        </a:p>
      </dgm:t>
    </dgm:pt>
    <dgm:pt modelId="{CDD399DF-38F2-4398-9B90-81F84D0882F4}" type="sibTrans" cxnId="{91C1B8C1-8774-4FF4-A2D9-3848AFFA51B4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DF104425-6905-4FA2-93C6-D0A72A9F9173}">
      <dgm:prSet phldrT="[Texte]" custT="1"/>
      <dgm:spPr/>
      <dgm:t>
        <a:bodyPr/>
        <a:lstStyle/>
        <a:p>
          <a:r>
            <a:rPr lang="fr-FR" sz="2000" b="1" dirty="0" smtClean="0"/>
            <a:t>Le chargé de travaux </a:t>
          </a:r>
          <a:r>
            <a:rPr lang="fr-FR" sz="1800" b="1" dirty="0" smtClean="0">
              <a:solidFill>
                <a:srgbClr val="0070C0"/>
              </a:solidFill>
            </a:rPr>
            <a:t>ou (chargé de chantier)    </a:t>
          </a:r>
        </a:p>
        <a:p>
          <a:r>
            <a:rPr lang="fr-FR" sz="1800" b="1" dirty="0" smtClean="0">
              <a:solidFill>
                <a:schemeClr val="tx1"/>
              </a:solidFill>
            </a:rPr>
            <a:t>Habilité B2 ou H2</a:t>
          </a:r>
          <a:endParaRPr lang="fr-FR" sz="1600" b="1" dirty="0" smtClean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rgbClr val="FFFF00"/>
              </a:solidFill>
            </a:rPr>
            <a:t>A l’autorisation de travail, il vérifie et signe l’attestation de consignation </a:t>
          </a:r>
        </a:p>
      </dgm:t>
    </dgm:pt>
    <dgm:pt modelId="{DB9FE9A3-35F9-4856-91EA-D1FCE0802521}" type="parTrans" cxnId="{2E9A377E-BBC7-4F18-A4B0-517642DD16BE}">
      <dgm:prSet/>
      <dgm:spPr/>
      <dgm:t>
        <a:bodyPr/>
        <a:lstStyle/>
        <a:p>
          <a:endParaRPr lang="fr-FR" sz="2000"/>
        </a:p>
      </dgm:t>
    </dgm:pt>
    <dgm:pt modelId="{9FEE7300-322C-4990-9F0E-D822E7428766}" type="sibTrans" cxnId="{2E9A377E-BBC7-4F18-A4B0-517642DD16BE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r-FR" sz="3600"/>
        </a:p>
      </dgm:t>
    </dgm:pt>
    <dgm:pt modelId="{7A6BA9BE-8CF7-4DE4-A174-608FE0AD9ADF}">
      <dgm:prSet phldrT="[Texte]" custT="1"/>
      <dgm:spPr/>
      <dgm:t>
        <a:bodyPr/>
        <a:lstStyle/>
        <a:p>
          <a:r>
            <a:rPr lang="fr-FR" sz="2000" b="1" dirty="0" smtClean="0"/>
            <a:t>L’exécutant </a:t>
          </a:r>
          <a:r>
            <a:rPr lang="fr-FR" sz="2000" dirty="0" smtClean="0"/>
            <a:t>	</a:t>
          </a:r>
          <a:r>
            <a:rPr lang="fr-FR" sz="2000" b="1" dirty="0" smtClean="0">
              <a:solidFill>
                <a:schemeClr val="tx1"/>
              </a:solidFill>
            </a:rPr>
            <a:t>Habilité B1 ou H1</a:t>
          </a:r>
        </a:p>
        <a:p>
          <a:r>
            <a:rPr lang="fr-FR" sz="1600" b="1" dirty="0" smtClean="0">
              <a:solidFill>
                <a:srgbClr val="FFFF00"/>
              </a:solidFill>
            </a:rPr>
            <a:t>Aide le chargé de travaux dans la réalisation des opérations</a:t>
          </a:r>
          <a:r>
            <a:rPr lang="fr-FR" sz="1600" dirty="0" smtClean="0">
              <a:solidFill>
                <a:srgbClr val="FFFF00"/>
              </a:solidFill>
            </a:rPr>
            <a:t> </a:t>
          </a:r>
          <a:r>
            <a:rPr lang="fr-FR" sz="1600" dirty="0" smtClean="0"/>
            <a:t>		</a:t>
          </a:r>
          <a:r>
            <a:rPr lang="fr-FR" sz="1800" dirty="0" smtClean="0"/>
            <a:t>				</a:t>
          </a:r>
          <a:endParaRPr lang="fr-FR" sz="1800" b="1" dirty="0" smtClean="0">
            <a:solidFill>
              <a:schemeClr val="tx1"/>
            </a:solidFill>
          </a:endParaRPr>
        </a:p>
      </dgm:t>
    </dgm:pt>
    <dgm:pt modelId="{3AB30B47-2F06-48CA-88AD-6968D6FAB504}" type="parTrans" cxnId="{AD4742D9-2F71-4F2C-B89C-5B3CF7C6E242}">
      <dgm:prSet/>
      <dgm:spPr/>
      <dgm:t>
        <a:bodyPr/>
        <a:lstStyle/>
        <a:p>
          <a:endParaRPr lang="fr-FR" sz="2000"/>
        </a:p>
      </dgm:t>
    </dgm:pt>
    <dgm:pt modelId="{0F27D8B5-7F51-4953-86B0-E7D5BC3A4074}" type="sibTrans" cxnId="{AD4742D9-2F71-4F2C-B89C-5B3CF7C6E242}">
      <dgm:prSet/>
      <dgm:spPr/>
      <dgm:t>
        <a:bodyPr/>
        <a:lstStyle/>
        <a:p>
          <a:endParaRPr lang="fr-FR" sz="2000"/>
        </a:p>
      </dgm:t>
    </dgm:pt>
    <dgm:pt modelId="{B13528FD-E089-46C9-AE4C-59350AF61567}" type="pres">
      <dgm:prSet presAssocID="{85F0769B-0EEC-4C0C-BD96-D51BB179F0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B1C499-8F98-4D35-9AC9-35B5CDCF126A}" type="pres">
      <dgm:prSet presAssocID="{85F0769B-0EEC-4C0C-BD96-D51BB179F0F7}" presName="dummyMaxCanvas" presStyleCnt="0">
        <dgm:presLayoutVars/>
      </dgm:prSet>
      <dgm:spPr/>
    </dgm:pt>
    <dgm:pt modelId="{F7EA24A5-D457-4D85-AE6A-886760BA773D}" type="pres">
      <dgm:prSet presAssocID="{85F0769B-0EEC-4C0C-BD96-D51BB179F0F7}" presName="FourNodes_1" presStyleLbl="node1" presStyleIdx="0" presStyleCnt="4" custScaleX="1111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D39E64-8AC2-466C-83F8-79E20F273542}" type="pres">
      <dgm:prSet presAssocID="{85F0769B-0EEC-4C0C-BD96-D51BB179F0F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910697-F694-4D77-97B9-1C3DE34160A3}" type="pres">
      <dgm:prSet presAssocID="{85F0769B-0EEC-4C0C-BD96-D51BB179F0F7}" presName="FourNodes_3" presStyleLbl="node1" presStyleIdx="2" presStyleCnt="4" custScaleX="111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B15C1-55A4-4FB3-AF11-60B40A58602D}" type="pres">
      <dgm:prSet presAssocID="{85F0769B-0EEC-4C0C-BD96-D51BB179F0F7}" presName="FourNodes_4" presStyleLbl="node1" presStyleIdx="3" presStyleCnt="4" custScaleX="111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8EC036-FA36-43AE-9448-79B4EEB55DBA}" type="pres">
      <dgm:prSet presAssocID="{85F0769B-0EEC-4C0C-BD96-D51BB179F0F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69C55-88DF-4681-8AD4-A81ECE831962}" type="pres">
      <dgm:prSet presAssocID="{85F0769B-0EEC-4C0C-BD96-D51BB179F0F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E2F24-0B46-48BE-8CBB-08C94E0A0D16}" type="pres">
      <dgm:prSet presAssocID="{85F0769B-0EEC-4C0C-BD96-D51BB179F0F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0F07E-A3FA-43E0-9E12-0FB8DF1AAA3C}" type="pres">
      <dgm:prSet presAssocID="{85F0769B-0EEC-4C0C-BD96-D51BB179F0F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D9355A-882C-4EA5-905A-230380F4F22C}" type="pres">
      <dgm:prSet presAssocID="{85F0769B-0EEC-4C0C-BD96-D51BB179F0F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88FC01-55EA-41B7-94FD-59C8E9E7F96C}" type="pres">
      <dgm:prSet presAssocID="{85F0769B-0EEC-4C0C-BD96-D51BB179F0F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0A622-52ED-4FBD-BEEC-31817721D7D8}" type="pres">
      <dgm:prSet presAssocID="{85F0769B-0EEC-4C0C-BD96-D51BB179F0F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B00676-4651-48E3-A0DB-F3F4FBCF89AC}" type="presOf" srcId="{CDD399DF-38F2-4398-9B90-81F84D0882F4}" destId="{7FE69C55-88DF-4681-8AD4-A81ECE831962}" srcOrd="0" destOrd="0" presId="urn:microsoft.com/office/officeart/2005/8/layout/vProcess5"/>
    <dgm:cxn modelId="{2E9A377E-BBC7-4F18-A4B0-517642DD16BE}" srcId="{85F0769B-0EEC-4C0C-BD96-D51BB179F0F7}" destId="{DF104425-6905-4FA2-93C6-D0A72A9F9173}" srcOrd="2" destOrd="0" parTransId="{DB9FE9A3-35F9-4856-91EA-D1FCE0802521}" sibTransId="{9FEE7300-322C-4990-9F0E-D822E7428766}"/>
    <dgm:cxn modelId="{F9437EC2-0EC3-4C7E-86FF-7981A78FB6D7}" srcId="{85F0769B-0EEC-4C0C-BD96-D51BB179F0F7}" destId="{52BE0E88-6B9E-4D5B-9652-B9FB9D141FAD}" srcOrd="0" destOrd="0" parTransId="{D5C27545-4DB8-4A90-B286-39139C71EB35}" sibTransId="{3B062F19-D8DE-4C07-95F5-56842FE5BC92}"/>
    <dgm:cxn modelId="{AD4742D9-2F71-4F2C-B89C-5B3CF7C6E242}" srcId="{85F0769B-0EEC-4C0C-BD96-D51BB179F0F7}" destId="{7A6BA9BE-8CF7-4DE4-A174-608FE0AD9ADF}" srcOrd="3" destOrd="0" parTransId="{3AB30B47-2F06-48CA-88AD-6968D6FAB504}" sibTransId="{0F27D8B5-7F51-4953-86B0-E7D5BC3A4074}"/>
    <dgm:cxn modelId="{0296E210-E1C4-4EA6-9601-0A1F1FCF65EB}" type="presOf" srcId="{3B062F19-D8DE-4C07-95F5-56842FE5BC92}" destId="{C18EC036-FA36-43AE-9448-79B4EEB55DBA}" srcOrd="0" destOrd="0" presId="urn:microsoft.com/office/officeart/2005/8/layout/vProcess5"/>
    <dgm:cxn modelId="{0F9FF94D-228B-4BB4-BBE9-578ABFEFD179}" type="presOf" srcId="{52BE0E88-6B9E-4D5B-9652-B9FB9D141FAD}" destId="{F7EA24A5-D457-4D85-AE6A-886760BA773D}" srcOrd="0" destOrd="0" presId="urn:microsoft.com/office/officeart/2005/8/layout/vProcess5"/>
    <dgm:cxn modelId="{5E920538-2404-4D10-9087-425129686C5F}" type="presOf" srcId="{85F0769B-0EEC-4C0C-BD96-D51BB179F0F7}" destId="{B13528FD-E089-46C9-AE4C-59350AF61567}" srcOrd="0" destOrd="0" presId="urn:microsoft.com/office/officeart/2005/8/layout/vProcess5"/>
    <dgm:cxn modelId="{565E4331-4953-4A8A-8842-3FF5B3307F81}" type="presOf" srcId="{65DF0D3F-4F4E-4566-9BCD-9E33795D3D0F}" destId="{BBD39E64-8AC2-466C-83F8-79E20F273542}" srcOrd="0" destOrd="0" presId="urn:microsoft.com/office/officeart/2005/8/layout/vProcess5"/>
    <dgm:cxn modelId="{5762F4A3-F429-4CF4-8EB5-F96B093B0C7B}" type="presOf" srcId="{DF104425-6905-4FA2-93C6-D0A72A9F9173}" destId="{44910697-F694-4D77-97B9-1C3DE34160A3}" srcOrd="0" destOrd="0" presId="urn:microsoft.com/office/officeart/2005/8/layout/vProcess5"/>
    <dgm:cxn modelId="{9DD49053-5FB0-4CD0-A349-DF13D157BA36}" type="presOf" srcId="{7A6BA9BE-8CF7-4DE4-A174-608FE0AD9ADF}" destId="{10DB15C1-55A4-4FB3-AF11-60B40A58602D}" srcOrd="0" destOrd="0" presId="urn:microsoft.com/office/officeart/2005/8/layout/vProcess5"/>
    <dgm:cxn modelId="{EDFAB8B4-9ECA-48B0-BC11-5951EF109E5D}" type="presOf" srcId="{9FEE7300-322C-4990-9F0E-D822E7428766}" destId="{2B8E2F24-0B46-48BE-8CBB-08C94E0A0D16}" srcOrd="0" destOrd="0" presId="urn:microsoft.com/office/officeart/2005/8/layout/vProcess5"/>
    <dgm:cxn modelId="{B4BEEE22-3129-4B50-AB6B-2821DB0D16FB}" type="presOf" srcId="{DF104425-6905-4FA2-93C6-D0A72A9F9173}" destId="{7588FC01-55EA-41B7-94FD-59C8E9E7F96C}" srcOrd="1" destOrd="0" presId="urn:microsoft.com/office/officeart/2005/8/layout/vProcess5"/>
    <dgm:cxn modelId="{D7216D1C-2AA5-4377-90B9-2739D3B11846}" type="presOf" srcId="{65DF0D3F-4F4E-4566-9BCD-9E33795D3D0F}" destId="{B2D9355A-882C-4EA5-905A-230380F4F22C}" srcOrd="1" destOrd="0" presId="urn:microsoft.com/office/officeart/2005/8/layout/vProcess5"/>
    <dgm:cxn modelId="{CC43FE4C-00F9-45E8-89D7-A1C7034747B3}" type="presOf" srcId="{52BE0E88-6B9E-4D5B-9652-B9FB9D141FAD}" destId="{A8F0F07E-A3FA-43E0-9E12-0FB8DF1AAA3C}" srcOrd="1" destOrd="0" presId="urn:microsoft.com/office/officeart/2005/8/layout/vProcess5"/>
    <dgm:cxn modelId="{91C1B8C1-8774-4FF4-A2D9-3848AFFA51B4}" srcId="{85F0769B-0EEC-4C0C-BD96-D51BB179F0F7}" destId="{65DF0D3F-4F4E-4566-9BCD-9E33795D3D0F}" srcOrd="1" destOrd="0" parTransId="{D214DD41-9B47-45FE-B74A-705383B8082A}" sibTransId="{CDD399DF-38F2-4398-9B90-81F84D0882F4}"/>
    <dgm:cxn modelId="{3F1289CD-2DBC-45FA-80D4-AD2411469A60}" type="presOf" srcId="{7A6BA9BE-8CF7-4DE4-A174-608FE0AD9ADF}" destId="{FBE0A622-52ED-4FBD-BEEC-31817721D7D8}" srcOrd="1" destOrd="0" presId="urn:microsoft.com/office/officeart/2005/8/layout/vProcess5"/>
    <dgm:cxn modelId="{10A6E631-4200-4D58-8354-C4C15A390DD9}" type="presParOf" srcId="{B13528FD-E089-46C9-AE4C-59350AF61567}" destId="{05B1C499-8F98-4D35-9AC9-35B5CDCF126A}" srcOrd="0" destOrd="0" presId="urn:microsoft.com/office/officeart/2005/8/layout/vProcess5"/>
    <dgm:cxn modelId="{209ACDF1-5EFD-4B16-80C0-0D45D8B9DBA0}" type="presParOf" srcId="{B13528FD-E089-46C9-AE4C-59350AF61567}" destId="{F7EA24A5-D457-4D85-AE6A-886760BA773D}" srcOrd="1" destOrd="0" presId="urn:microsoft.com/office/officeart/2005/8/layout/vProcess5"/>
    <dgm:cxn modelId="{7F68E6E5-DA53-444A-A2ED-43F6EDF648B1}" type="presParOf" srcId="{B13528FD-E089-46C9-AE4C-59350AF61567}" destId="{BBD39E64-8AC2-466C-83F8-79E20F273542}" srcOrd="2" destOrd="0" presId="urn:microsoft.com/office/officeart/2005/8/layout/vProcess5"/>
    <dgm:cxn modelId="{2D13795B-480A-473B-B91F-92E3BCB3A71A}" type="presParOf" srcId="{B13528FD-E089-46C9-AE4C-59350AF61567}" destId="{44910697-F694-4D77-97B9-1C3DE34160A3}" srcOrd="3" destOrd="0" presId="urn:microsoft.com/office/officeart/2005/8/layout/vProcess5"/>
    <dgm:cxn modelId="{CFFDE642-5D13-4678-B51F-85536A6EF847}" type="presParOf" srcId="{B13528FD-E089-46C9-AE4C-59350AF61567}" destId="{10DB15C1-55A4-4FB3-AF11-60B40A58602D}" srcOrd="4" destOrd="0" presId="urn:microsoft.com/office/officeart/2005/8/layout/vProcess5"/>
    <dgm:cxn modelId="{DCF80267-0C82-486C-88A4-6312193173E5}" type="presParOf" srcId="{B13528FD-E089-46C9-AE4C-59350AF61567}" destId="{C18EC036-FA36-43AE-9448-79B4EEB55DBA}" srcOrd="5" destOrd="0" presId="urn:microsoft.com/office/officeart/2005/8/layout/vProcess5"/>
    <dgm:cxn modelId="{45749433-37AC-410A-80B7-EC7B13E2F740}" type="presParOf" srcId="{B13528FD-E089-46C9-AE4C-59350AF61567}" destId="{7FE69C55-88DF-4681-8AD4-A81ECE831962}" srcOrd="6" destOrd="0" presId="urn:microsoft.com/office/officeart/2005/8/layout/vProcess5"/>
    <dgm:cxn modelId="{F68D4B61-E810-407F-BBEA-194177DA6272}" type="presParOf" srcId="{B13528FD-E089-46C9-AE4C-59350AF61567}" destId="{2B8E2F24-0B46-48BE-8CBB-08C94E0A0D16}" srcOrd="7" destOrd="0" presId="urn:microsoft.com/office/officeart/2005/8/layout/vProcess5"/>
    <dgm:cxn modelId="{AC416DC5-74CA-49F0-8E7D-4C276C08E0B8}" type="presParOf" srcId="{B13528FD-E089-46C9-AE4C-59350AF61567}" destId="{A8F0F07E-A3FA-43E0-9E12-0FB8DF1AAA3C}" srcOrd="8" destOrd="0" presId="urn:microsoft.com/office/officeart/2005/8/layout/vProcess5"/>
    <dgm:cxn modelId="{2D014A8C-7960-4C49-B96D-62E31411942F}" type="presParOf" srcId="{B13528FD-E089-46C9-AE4C-59350AF61567}" destId="{B2D9355A-882C-4EA5-905A-230380F4F22C}" srcOrd="9" destOrd="0" presId="urn:microsoft.com/office/officeart/2005/8/layout/vProcess5"/>
    <dgm:cxn modelId="{56A67926-57CF-4C59-ACC8-5CBE18231D0F}" type="presParOf" srcId="{B13528FD-E089-46C9-AE4C-59350AF61567}" destId="{7588FC01-55EA-41B7-94FD-59C8E9E7F96C}" srcOrd="10" destOrd="0" presId="urn:microsoft.com/office/officeart/2005/8/layout/vProcess5"/>
    <dgm:cxn modelId="{8057C961-1CCA-43A0-B216-79D19042AAE4}" type="presParOf" srcId="{B13528FD-E089-46C9-AE4C-59350AF61567}" destId="{FBE0A622-52ED-4FBD-BEEC-31817721D7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4AA9E-055D-44DA-B522-95DC4D9CFB0D}">
      <dsp:nvSpPr>
        <dsp:cNvPr id="0" name=""/>
        <dsp:cNvSpPr/>
      </dsp:nvSpPr>
      <dsp:spPr>
        <a:xfrm>
          <a:off x="-54249" y="301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smtClean="0">
              <a:latin typeface="+mj-lt"/>
              <a:ea typeface="+mj-ea"/>
              <a:cs typeface="+mj-cs"/>
            </a:rPr>
            <a:t>Pré-identification</a:t>
          </a:r>
          <a:endParaRPr lang="fr-FR" sz="2400" kern="1200"/>
        </a:p>
      </dsp:txBody>
      <dsp:txXfrm>
        <a:off x="-54249" y="3015"/>
        <a:ext cx="4355447" cy="493560"/>
      </dsp:txXfrm>
    </dsp:sp>
    <dsp:sp modelId="{E84CE446-8AFB-4E98-9585-F83151AD1683}">
      <dsp:nvSpPr>
        <dsp:cNvPr id="0" name=""/>
        <dsp:cNvSpPr/>
      </dsp:nvSpPr>
      <dsp:spPr>
        <a:xfrm rot="5400000">
          <a:off x="2030931" y="50891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508914"/>
        <a:ext cx="185085" cy="222102"/>
      </dsp:txXfrm>
    </dsp:sp>
    <dsp:sp modelId="{CDB3C06D-3F73-4092-97C7-148AED5F8031}">
      <dsp:nvSpPr>
        <dsp:cNvPr id="0" name=""/>
        <dsp:cNvSpPr/>
      </dsp:nvSpPr>
      <dsp:spPr>
        <a:xfrm>
          <a:off x="-54249" y="74335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395895"/>
            <a:satOff val="2132"/>
            <a:lumOff val="2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1 - Séparation</a:t>
          </a:r>
        </a:p>
      </dsp:txBody>
      <dsp:txXfrm>
        <a:off x="-54249" y="743355"/>
        <a:ext cx="4355447" cy="493560"/>
      </dsp:txXfrm>
    </dsp:sp>
    <dsp:sp modelId="{B7703915-4386-4B5E-ADFC-21923CCB8B8D}">
      <dsp:nvSpPr>
        <dsp:cNvPr id="0" name=""/>
        <dsp:cNvSpPr/>
      </dsp:nvSpPr>
      <dsp:spPr>
        <a:xfrm rot="5400000">
          <a:off x="2030931" y="124925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75074"/>
            <a:satOff val="2559"/>
            <a:lumOff val="3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1249254"/>
        <a:ext cx="185085" cy="222102"/>
      </dsp:txXfrm>
    </dsp:sp>
    <dsp:sp modelId="{F6CA1712-200A-4446-BC0A-2203E15FC6D2}">
      <dsp:nvSpPr>
        <dsp:cNvPr id="0" name=""/>
        <dsp:cNvSpPr/>
      </dsp:nvSpPr>
      <dsp:spPr>
        <a:xfrm>
          <a:off x="-54249" y="148369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791790"/>
            <a:satOff val="4265"/>
            <a:lumOff val="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latin typeface="+mj-lt"/>
              <a:ea typeface="+mj-ea"/>
              <a:cs typeface="+mj-cs"/>
            </a:rPr>
            <a:t>2 – Condamnation</a:t>
          </a:r>
          <a:endParaRPr lang="fr-FR" sz="2400" kern="1200" dirty="0" smtClean="0">
            <a:latin typeface="+mj-lt"/>
            <a:ea typeface="+mj-ea"/>
            <a:cs typeface="+mj-cs"/>
          </a:endParaRPr>
        </a:p>
      </dsp:txBody>
      <dsp:txXfrm>
        <a:off x="-54249" y="1483695"/>
        <a:ext cx="4355447" cy="493560"/>
      </dsp:txXfrm>
    </dsp:sp>
    <dsp:sp modelId="{1296E7A3-52C9-428D-97F2-8877609B51D0}">
      <dsp:nvSpPr>
        <dsp:cNvPr id="0" name=""/>
        <dsp:cNvSpPr/>
      </dsp:nvSpPr>
      <dsp:spPr>
        <a:xfrm rot="5400000">
          <a:off x="2030931" y="1989594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50148"/>
            <a:satOff val="5118"/>
            <a:lumOff val="6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1989594"/>
        <a:ext cx="185085" cy="222102"/>
      </dsp:txXfrm>
    </dsp:sp>
    <dsp:sp modelId="{D8B79C46-8E26-4225-A811-666C59278E53}">
      <dsp:nvSpPr>
        <dsp:cNvPr id="0" name=""/>
        <dsp:cNvSpPr/>
      </dsp:nvSpPr>
      <dsp:spPr>
        <a:xfrm>
          <a:off x="-54249" y="2224035"/>
          <a:ext cx="4355447" cy="493560"/>
        </a:xfrm>
        <a:prstGeom prst="roundRect">
          <a:avLst>
            <a:gd name="adj" fmla="val 10000"/>
          </a:avLst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3 - Identification</a:t>
          </a:r>
        </a:p>
      </dsp:txBody>
      <dsp:txXfrm>
        <a:off x="-54249" y="2224035"/>
        <a:ext cx="4355447" cy="493560"/>
      </dsp:txXfrm>
    </dsp:sp>
    <dsp:sp modelId="{CA55E406-666D-43FD-A592-862BC55348B4}">
      <dsp:nvSpPr>
        <dsp:cNvPr id="0" name=""/>
        <dsp:cNvSpPr/>
      </dsp:nvSpPr>
      <dsp:spPr>
        <a:xfrm rot="5400000">
          <a:off x="2030931" y="272993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25222"/>
            <a:satOff val="7676"/>
            <a:lumOff val="10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2729935"/>
        <a:ext cx="185085" cy="222102"/>
      </dsp:txXfrm>
    </dsp:sp>
    <dsp:sp modelId="{9C8B43F9-BC29-4BCB-B90C-12BA904693FB}">
      <dsp:nvSpPr>
        <dsp:cNvPr id="0" name=""/>
        <dsp:cNvSpPr/>
      </dsp:nvSpPr>
      <dsp:spPr>
        <a:xfrm>
          <a:off x="0" y="2964376"/>
          <a:ext cx="4246949" cy="493560"/>
        </a:xfrm>
        <a:prstGeom prst="roundRect">
          <a:avLst>
            <a:gd name="adj" fmla="val 10000"/>
          </a:avLst>
        </a:prstGeom>
        <a:solidFill>
          <a:schemeClr val="accent3">
            <a:hueOff val="1583580"/>
            <a:satOff val="8529"/>
            <a:lumOff val="11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latin typeface="+mj-lt"/>
              <a:ea typeface="+mj-ea"/>
              <a:cs typeface="+mj-cs"/>
            </a:rPr>
            <a:t>4 - VAT</a:t>
          </a:r>
          <a:endParaRPr lang="fr-FR" sz="2400" kern="1200" dirty="0" smtClean="0">
            <a:latin typeface="+mj-lt"/>
            <a:ea typeface="+mj-ea"/>
            <a:cs typeface="+mj-cs"/>
          </a:endParaRPr>
        </a:p>
      </dsp:txBody>
      <dsp:txXfrm>
        <a:off x="0" y="2964376"/>
        <a:ext cx="4246949" cy="493560"/>
      </dsp:txXfrm>
    </dsp:sp>
    <dsp:sp modelId="{5D1B095A-5758-4921-B2B6-E8818A80B50F}">
      <dsp:nvSpPr>
        <dsp:cNvPr id="0" name=""/>
        <dsp:cNvSpPr/>
      </dsp:nvSpPr>
      <dsp:spPr>
        <a:xfrm rot="5400000">
          <a:off x="2030931" y="347027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00296"/>
            <a:satOff val="10235"/>
            <a:lumOff val="139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3470275"/>
        <a:ext cx="185085" cy="222102"/>
      </dsp:txXfrm>
    </dsp:sp>
    <dsp:sp modelId="{3DE4072C-012A-4BA9-8F04-34C8D33B6937}">
      <dsp:nvSpPr>
        <dsp:cNvPr id="0" name=""/>
        <dsp:cNvSpPr/>
      </dsp:nvSpPr>
      <dsp:spPr>
        <a:xfrm>
          <a:off x="0" y="3704716"/>
          <a:ext cx="4246949" cy="493560"/>
        </a:xfrm>
        <a:prstGeom prst="roundRect">
          <a:avLst>
            <a:gd name="adj" fmla="val 10000"/>
          </a:avLst>
        </a:prstGeom>
        <a:solidFill>
          <a:schemeClr val="accent3">
            <a:hueOff val="1979475"/>
            <a:satOff val="10662"/>
            <a:lumOff val="14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  <a:ea typeface="+mj-ea"/>
              <a:cs typeface="+mj-cs"/>
            </a:rPr>
            <a:t>5 - MALT et </a:t>
          </a:r>
          <a:r>
            <a:rPr lang="fr-FR" sz="2400" kern="1200" dirty="0" err="1" smtClean="0">
              <a:latin typeface="+mj-lt"/>
              <a:ea typeface="+mj-ea"/>
              <a:cs typeface="+mj-cs"/>
            </a:rPr>
            <a:t>CCt</a:t>
          </a:r>
          <a:endParaRPr lang="fr-FR" sz="2400" kern="1200" dirty="0" smtClean="0">
            <a:latin typeface="+mj-lt"/>
            <a:ea typeface="+mj-ea"/>
            <a:cs typeface="+mj-cs"/>
          </a:endParaRPr>
        </a:p>
      </dsp:txBody>
      <dsp:txXfrm>
        <a:off x="0" y="3704716"/>
        <a:ext cx="4246949" cy="493560"/>
      </dsp:txXfrm>
    </dsp:sp>
    <dsp:sp modelId="{E975139C-ED86-4D83-A9D4-8AB80406056A}">
      <dsp:nvSpPr>
        <dsp:cNvPr id="0" name=""/>
        <dsp:cNvSpPr/>
      </dsp:nvSpPr>
      <dsp:spPr>
        <a:xfrm rot="5400000">
          <a:off x="2030931" y="4210615"/>
          <a:ext cx="185085" cy="22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2030931" y="4210615"/>
        <a:ext cx="185085" cy="222102"/>
      </dsp:txXfrm>
    </dsp:sp>
    <dsp:sp modelId="{65FAC3D6-6408-4B5A-B7EE-810D5FB54DD4}">
      <dsp:nvSpPr>
        <dsp:cNvPr id="0" name=""/>
        <dsp:cNvSpPr/>
      </dsp:nvSpPr>
      <dsp:spPr>
        <a:xfrm>
          <a:off x="54249" y="4445056"/>
          <a:ext cx="4138450" cy="493560"/>
        </a:xfrm>
        <a:prstGeom prst="roundRect">
          <a:avLst>
            <a:gd name="adj" fmla="val 1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smtClean="0">
              <a:latin typeface="+mj-lt"/>
              <a:ea typeface="+mj-ea"/>
              <a:cs typeface="+mj-cs"/>
            </a:rPr>
            <a:t>Attestation de consignation</a:t>
          </a:r>
          <a:endParaRPr lang="fr-FR" sz="2400" i="1" kern="1200" dirty="0" smtClean="0">
            <a:latin typeface="+mj-lt"/>
            <a:ea typeface="+mj-ea"/>
            <a:cs typeface="+mj-cs"/>
          </a:endParaRPr>
        </a:p>
      </dsp:txBody>
      <dsp:txXfrm>
        <a:off x="54249" y="4445056"/>
        <a:ext cx="4138450" cy="493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A24A5-D457-4D85-AE6A-886760BA773D}">
      <dsp:nvSpPr>
        <dsp:cNvPr id="0" name=""/>
        <dsp:cNvSpPr/>
      </dsp:nvSpPr>
      <dsp:spPr>
        <a:xfrm>
          <a:off x="-370400" y="0"/>
          <a:ext cx="7325841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Chef d’établissement ou chargé d’exploitation demande et autorise la consignation  		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autorisation de travail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</a:t>
          </a:r>
          <a:endParaRPr lang="fr-FR" sz="1100" kern="1200" dirty="0"/>
        </a:p>
      </dsp:txBody>
      <dsp:txXfrm>
        <a:off x="-370400" y="0"/>
        <a:ext cx="5885534" cy="1172290"/>
      </dsp:txXfrm>
    </dsp:sp>
    <dsp:sp modelId="{BBD39E64-8AC2-466C-83F8-79E20F273542}">
      <dsp:nvSpPr>
        <dsp:cNvPr id="0" name=""/>
        <dsp:cNvSpPr/>
      </dsp:nvSpPr>
      <dsp:spPr>
        <a:xfrm>
          <a:off x="549975" y="1385433"/>
          <a:ext cx="6588698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50060"/>
            <a:satOff val="6697"/>
            <a:lumOff val="8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Chargé de consignation réalise les manœuvres     </a:t>
          </a:r>
          <a:r>
            <a:rPr lang="fr-FR" sz="1800" b="1" kern="1200" dirty="0" smtClean="0">
              <a:solidFill>
                <a:schemeClr val="tx1"/>
              </a:solidFill>
            </a:rPr>
            <a:t>Habilité</a:t>
          </a:r>
          <a:r>
            <a:rPr lang="fr-FR" sz="1800" kern="1200" dirty="0" smtClean="0">
              <a:solidFill>
                <a:schemeClr val="tx1"/>
              </a:solidFill>
            </a:rPr>
            <a:t> </a:t>
          </a:r>
          <a:r>
            <a:rPr lang="fr-FR" sz="1800" b="1" kern="1200" dirty="0" smtClean="0">
              <a:solidFill>
                <a:schemeClr val="tx1"/>
              </a:solidFill>
            </a:rPr>
            <a:t>BC ou HC</a:t>
          </a:r>
          <a:endParaRPr lang="fr-FR" sz="16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Prépare l’attestation de consignation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549975" y="1385433"/>
        <a:ext cx="5274906" cy="1172290"/>
      </dsp:txXfrm>
    </dsp:sp>
    <dsp:sp modelId="{44910697-F694-4D77-97B9-1C3DE34160A3}">
      <dsp:nvSpPr>
        <dsp:cNvPr id="0" name=""/>
        <dsp:cNvSpPr/>
      </dsp:nvSpPr>
      <dsp:spPr>
        <a:xfrm>
          <a:off x="718909" y="2770867"/>
          <a:ext cx="7337965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00119"/>
            <a:satOff val="13393"/>
            <a:lumOff val="1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Le chargé de travaux </a:t>
          </a:r>
          <a:r>
            <a:rPr lang="fr-FR" sz="1800" b="1" kern="1200" dirty="0" smtClean="0">
              <a:solidFill>
                <a:srgbClr val="0070C0"/>
              </a:solidFill>
            </a:rPr>
            <a:t>ou (chargé de chantier)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Habilité B2 ou H2</a:t>
          </a:r>
          <a:endParaRPr lang="fr-FR" sz="16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FF00"/>
              </a:solidFill>
            </a:rPr>
            <a:t>A l’autorisation de travail, il vérifie et signe l’attestation de consignation </a:t>
          </a:r>
        </a:p>
      </dsp:txBody>
      <dsp:txXfrm>
        <a:off x="718909" y="2770867"/>
        <a:ext cx="5883941" cy="1172290"/>
      </dsp:txXfrm>
    </dsp:sp>
    <dsp:sp modelId="{10DB15C1-55A4-4FB3-AF11-60B40A58602D}">
      <dsp:nvSpPr>
        <dsp:cNvPr id="0" name=""/>
        <dsp:cNvSpPr/>
      </dsp:nvSpPr>
      <dsp:spPr>
        <a:xfrm>
          <a:off x="1273117" y="4156301"/>
          <a:ext cx="7333155" cy="1172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50179"/>
            <a:satOff val="20090"/>
            <a:lumOff val="2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L’exécutant </a:t>
          </a:r>
          <a:r>
            <a:rPr lang="fr-FR" sz="2000" kern="1200" dirty="0" smtClean="0"/>
            <a:t>	</a:t>
          </a:r>
          <a:r>
            <a:rPr lang="fr-FR" sz="2000" b="1" kern="1200" dirty="0" smtClean="0">
              <a:solidFill>
                <a:schemeClr val="tx1"/>
              </a:solidFill>
            </a:rPr>
            <a:t>Habilité B1 ou H1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FF00"/>
              </a:solidFill>
            </a:rPr>
            <a:t>Aide le chargé de travaux dans la réalisation des opérations</a:t>
          </a:r>
          <a:r>
            <a:rPr lang="fr-FR" sz="1600" kern="1200" dirty="0" smtClean="0">
              <a:solidFill>
                <a:srgbClr val="FFFF00"/>
              </a:solidFill>
            </a:rPr>
            <a:t> </a:t>
          </a:r>
          <a:r>
            <a:rPr lang="fr-FR" sz="1600" kern="1200" dirty="0" smtClean="0"/>
            <a:t>		</a:t>
          </a:r>
          <a:r>
            <a:rPr lang="fr-FR" sz="1800" kern="1200" dirty="0" smtClean="0"/>
            <a:t>				</a:t>
          </a:r>
          <a:endParaRPr lang="fr-FR" sz="1800" b="1" kern="1200" dirty="0" smtClean="0">
            <a:solidFill>
              <a:schemeClr val="tx1"/>
            </a:solidFill>
          </a:endParaRPr>
        </a:p>
      </dsp:txBody>
      <dsp:txXfrm>
        <a:off x="1273117" y="4156301"/>
        <a:ext cx="5870917" cy="1172290"/>
      </dsp:txXfrm>
    </dsp:sp>
    <dsp:sp modelId="{C18EC036-FA36-43AE-9448-79B4EEB55DBA}">
      <dsp:nvSpPr>
        <dsp:cNvPr id="0" name=""/>
        <dsp:cNvSpPr/>
      </dsp:nvSpPr>
      <dsp:spPr>
        <a:xfrm>
          <a:off x="5824881" y="897867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824881" y="897867"/>
        <a:ext cx="761988" cy="761988"/>
      </dsp:txXfrm>
    </dsp:sp>
    <dsp:sp modelId="{7FE69C55-88DF-4681-8AD4-A81ECE831962}">
      <dsp:nvSpPr>
        <dsp:cNvPr id="0" name=""/>
        <dsp:cNvSpPr/>
      </dsp:nvSpPr>
      <dsp:spPr>
        <a:xfrm>
          <a:off x="6376684" y="2283301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376684" y="2283301"/>
        <a:ext cx="761988" cy="761988"/>
      </dsp:txXfrm>
    </dsp:sp>
    <dsp:sp modelId="{2B8E2F24-0B46-48BE-8CBB-08C94E0A0D16}">
      <dsp:nvSpPr>
        <dsp:cNvPr id="0" name=""/>
        <dsp:cNvSpPr/>
      </dsp:nvSpPr>
      <dsp:spPr>
        <a:xfrm>
          <a:off x="6920252" y="3668735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920252" y="3668735"/>
        <a:ext cx="761988" cy="76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809847-99FC-48FD-BAEB-5B6ADA9F4346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Habilitation électrique BE manoeuvre  janvier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78AA9F-503B-4B56-80E1-BBA52B575A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87116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E51F34-FC4C-4BA3-A501-7DEA68DC8CE8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Habilitation électrique BE manoeuvre  janvier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2F8605-4A40-407A-B053-06BAEB4ECB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38067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On présente la consignation pour insister sur la nécessité de mettre hors tension pour tout travail ou intervention sur une installation et de la signaler.</a:t>
            </a:r>
          </a:p>
          <a:p>
            <a:r>
              <a:rPr lang="fr-FR" dirty="0" smtClean="0"/>
              <a:t>Cette consignation ne se fait pas au hasard. Il y a un protocole précis à respecter</a:t>
            </a:r>
          </a:p>
          <a:p>
            <a:r>
              <a:rPr lang="fr-FR" dirty="0" smtClean="0"/>
              <a:t>Elle est confiée à des personnes qualifiées, connaissant :</a:t>
            </a:r>
          </a:p>
          <a:p>
            <a:pPr lvl="1"/>
            <a:r>
              <a:rPr lang="fr-FR" dirty="0" smtClean="0"/>
              <a:t>● les risques électriques</a:t>
            </a:r>
          </a:p>
          <a:p>
            <a:pPr lvl="1"/>
            <a:r>
              <a:rPr lang="fr-FR" dirty="0" smtClean="0"/>
              <a:t>● les zones d’environnement</a:t>
            </a:r>
          </a:p>
          <a:p>
            <a:pPr lvl="1"/>
            <a:r>
              <a:rPr lang="fr-FR" dirty="0" smtClean="0"/>
              <a:t>● les protections individuelles</a:t>
            </a:r>
          </a:p>
          <a:p>
            <a:pPr lvl="1"/>
            <a:r>
              <a:rPr lang="fr-FR" dirty="0" smtClean="0"/>
              <a:t>● les procédures de consignation</a:t>
            </a:r>
          </a:p>
          <a:p>
            <a:pPr lvl="0"/>
            <a:r>
              <a:rPr lang="fr-FR" smtClean="0"/>
              <a:t>C’est un BC en BT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 smtClean="0"/>
              <a:t>Consignation ou mise hors tension</a:t>
            </a:r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Opérations réalisées obligatoirement sous consignation pour :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/>
              <a:t>les travaux réalisés sur l’ouvrage ou l’installation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/>
              <a:t>les opérations réalisées après consignation pour </a:t>
            </a:r>
            <a:r>
              <a:rPr lang="fr-FR" dirty="0" smtClean="0">
                <a:solidFill>
                  <a:schemeClr val="accent6"/>
                </a:solidFill>
              </a:rPr>
              <a:t>supprimer la présence de pièces nues sous tension</a:t>
            </a:r>
            <a:r>
              <a:rPr lang="fr-FR" dirty="0" smtClean="0"/>
              <a:t> situées dans le voisinage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/>
              <a:t>les opérations hors tension réalisées après consignation quand il est nécessaire de pénétrer dans </a:t>
            </a:r>
            <a:r>
              <a:rPr lang="fr-FR" dirty="0" smtClean="0">
                <a:solidFill>
                  <a:schemeClr val="accent6"/>
                </a:solidFill>
              </a:rPr>
              <a:t>la zone d’approche prudente des canalisations isolées</a:t>
            </a:r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Mise hors tension  possible pour :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/>
              <a:t>réaliser une intervention BT élémentaire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/>
              <a:t>dans l’environnement de canalisations isolées, si la consignation n’est pas possible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elle doit, obligatoirement, être accompagnée de mesures compensatoires déterminées à partir de l’analyse du risque électrique </a:t>
            </a:r>
            <a:endParaRPr lang="fr-FR" dirty="0" smtClean="0"/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</a:rPr>
              <a:t>Elle fait partie de la préparation du travail. 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Elle </a:t>
            </a:r>
            <a:r>
              <a:rPr lang="fr-FR" b="0" baseline="0" dirty="0" smtClean="0">
                <a:solidFill>
                  <a:schemeClr val="tx1"/>
                </a:solidFill>
              </a:rPr>
              <a:t>ne fait pas partie de la consignation. </a:t>
            </a:r>
          </a:p>
          <a:p>
            <a:r>
              <a:rPr lang="fr-FR" b="0" baseline="0" dirty="0" smtClean="0">
                <a:solidFill>
                  <a:schemeClr val="tx1"/>
                </a:solidFill>
              </a:rPr>
              <a:t>Elle est réalisée par le chargé de travaux ou le chef d’exploitation lors de la préparation des travaux.</a:t>
            </a:r>
          </a:p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Elle a pour but de s'assurer que les travaux seront bien effectués </a:t>
            </a:r>
            <a:r>
              <a:rPr lang="fr-FR" b="1" dirty="0"/>
              <a:t>sur l’installation à consigner</a:t>
            </a:r>
            <a:endParaRPr lang="fr-FR" dirty="0"/>
          </a:p>
          <a:p>
            <a:endParaRPr lang="fr-FR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5" y="4860927"/>
            <a:ext cx="5680075" cy="4605337"/>
          </a:xfrm>
          <a:prstGeom prst="rect">
            <a:avLst/>
          </a:prstGeom>
        </p:spPr>
        <p:txBody>
          <a:bodyPr lIns="95491" tIns="47745" rIns="95491" bIns="47745"/>
          <a:lstStyle/>
          <a:p>
            <a:r>
              <a:rPr lang="fr-FR" altLang="fr-FR" dirty="0" smtClean="0"/>
              <a:t>Le sectionneur</a:t>
            </a:r>
          </a:p>
          <a:p>
            <a:pPr lvl="1"/>
            <a:r>
              <a:rPr lang="fr-FR" altLang="fr-FR" dirty="0" smtClean="0"/>
              <a:t>manœuvre </a:t>
            </a:r>
            <a:r>
              <a:rPr lang="fr-FR" altLang="fr-FR" b="1" dirty="0" smtClean="0"/>
              <a:t>hors charge</a:t>
            </a:r>
          </a:p>
          <a:p>
            <a:pPr lvl="1"/>
            <a:r>
              <a:rPr lang="fr-FR" altLang="fr-FR" dirty="0" smtClean="0"/>
              <a:t>coupure omnipolaire</a:t>
            </a:r>
          </a:p>
          <a:p>
            <a:pPr lvl="1"/>
            <a:r>
              <a:rPr lang="fr-FR" altLang="fr-FR" dirty="0" smtClean="0"/>
              <a:t>coupure visible ou pleinement apparente</a:t>
            </a:r>
          </a:p>
          <a:p>
            <a:pPr lvl="1"/>
            <a:r>
              <a:rPr lang="fr-FR" altLang="fr-FR" dirty="0" smtClean="0"/>
              <a:t>verrouillable ou cadenassable en position "ouvert" </a:t>
            </a:r>
          </a:p>
          <a:p>
            <a:pPr lvl="1">
              <a:buFont typeface="Arial" pitchFamily="34" charset="0"/>
              <a:buNone/>
            </a:pPr>
            <a:endParaRPr lang="fr-FR" altLang="fr-FR" b="1" baseline="-25000" dirty="0" smtClean="0">
              <a:solidFill>
                <a:schemeClr val="accent2"/>
              </a:solidFill>
            </a:endParaRPr>
          </a:p>
          <a:p>
            <a:r>
              <a:rPr lang="fr-FR" dirty="0" smtClean="0"/>
              <a:t>Un appareil peut cumuler</a:t>
            </a:r>
            <a:r>
              <a:rPr lang="fr-FR" baseline="0" dirty="0" smtClean="0"/>
              <a:t> plusieurs fonctions. C’est le cas du disjoncteur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dirty="0" smtClean="0"/>
              <a:t>La condamnation empêche la manœuvre de l'organe de séparation </a:t>
            </a:r>
          </a:p>
          <a:p>
            <a:pPr>
              <a:buFont typeface="Wingdings" pitchFamily="2" charset="2"/>
              <a:buNone/>
            </a:pPr>
            <a:r>
              <a:rPr lang="fr-FR" altLang="fr-FR" dirty="0" smtClean="0"/>
              <a:t>La signalisation préserve d’une remise sous tension accidentelle</a:t>
            </a:r>
          </a:p>
          <a:p>
            <a:endParaRPr lang="fr-FR" altLang="fr-FR" sz="2400" dirty="0"/>
          </a:p>
          <a:p>
            <a:r>
              <a:rPr lang="fr-FR" altLang="fr-FR" dirty="0" smtClean="0"/>
              <a:t>Moyens :</a:t>
            </a:r>
          </a:p>
          <a:p>
            <a:pPr lvl="1"/>
            <a:r>
              <a:rPr lang="fr-FR" altLang="fr-FR" dirty="0" smtClean="0"/>
              <a:t>serrures</a:t>
            </a:r>
          </a:p>
          <a:p>
            <a:pPr lvl="1"/>
            <a:r>
              <a:rPr lang="fr-FR" altLang="fr-FR" dirty="0" smtClean="0"/>
              <a:t>accessoires</a:t>
            </a:r>
          </a:p>
          <a:p>
            <a:pPr lvl="1"/>
            <a:r>
              <a:rPr lang="fr-FR" altLang="fr-FR" dirty="0" smtClean="0"/>
              <a:t>cadenas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dirty="0" smtClean="0"/>
              <a:t>Différentes méthodes pour conduire à la certitude de cette identification :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consultation des schémas ou de la cartographie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connaissance des installations et de leurs caractéristiques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lecture des pancartes, étiquettes, numéros des supports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lorsque l'on peut suivre la ligne, elle peut être visuelle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mise en œuvre d’appareils d’identification de circuits</a:t>
            </a:r>
          </a:p>
          <a:p>
            <a:pPr marL="628589" lvl="1" indent="-17143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et tout autre moyen approprié équivalent.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altLang="fr-FR" dirty="0" smtClean="0"/>
              <a:t>Normes pour les détecteurs basse tension NF EN 61243-3</a:t>
            </a:r>
          </a:p>
          <a:p>
            <a:pPr lvl="0"/>
            <a:endParaRPr lang="fr-FR" altLang="fr-FR" dirty="0" smtClean="0"/>
          </a:p>
          <a:p>
            <a:pPr lvl="0"/>
            <a:r>
              <a:rPr lang="fr-FR" altLang="fr-FR" dirty="0" smtClean="0"/>
              <a:t>Le</a:t>
            </a:r>
            <a:r>
              <a:rPr lang="fr-FR" altLang="fr-FR" baseline="0" dirty="0" smtClean="0"/>
              <a:t> VAT est un appareil spécifique :</a:t>
            </a:r>
          </a:p>
          <a:p>
            <a:pPr lvl="0"/>
            <a:r>
              <a:rPr lang="fr-FR" altLang="fr-FR" dirty="0" smtClean="0"/>
              <a:t>pas de calibration</a:t>
            </a:r>
          </a:p>
          <a:p>
            <a:pPr lvl="0"/>
            <a:r>
              <a:rPr lang="fr-FR" altLang="fr-FR" dirty="0" smtClean="0"/>
              <a:t>pas de fusible</a:t>
            </a:r>
          </a:p>
          <a:p>
            <a:pPr lvl="0"/>
            <a:r>
              <a:rPr lang="fr-FR" altLang="fr-FR" dirty="0" smtClean="0"/>
              <a:t>circuit redondant indépendant du circuit principal</a:t>
            </a:r>
          </a:p>
          <a:p>
            <a:pPr lvl="0"/>
            <a:r>
              <a:rPr lang="fr-FR" altLang="fr-FR" dirty="0" smtClean="0"/>
              <a:t>ne détecte pas les tensions induites</a:t>
            </a:r>
          </a:p>
          <a:p>
            <a:pPr lvl="1"/>
            <a:endParaRPr lang="fr-FR" alt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>
          <a:xfrm>
            <a:off x="709614" y="4860926"/>
            <a:ext cx="5680075" cy="4605337"/>
          </a:xfrm>
          <a:prstGeom prst="rect">
            <a:avLst/>
          </a:prstGeom>
        </p:spPr>
        <p:txBody>
          <a:bodyPr/>
          <a:lstStyle/>
          <a:p>
            <a:pPr defTabSz="7619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Différents équipements portables de mise à la terre  et en court-circuit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Habilitation électrique BE manoeuvre  janvier 2015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65462D-815E-4585-B3B6-88D1AA51DB4F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FB-3E0D-4FE4-9F23-E5D675C0A984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BE58-9922-45D3-A6F8-161BE8C66BDF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F8F04-C798-4EAE-B637-EAC3859BCCEB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4E4E58-5F0E-4728-BC05-C54B200AFB71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953D-8781-401A-90BD-3BBC5E7F5129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8C1E-C4D6-4EC3-AF7D-28CA8DCACE57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B39C32-12B9-4F60-BDD2-8D361D8053E7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0EEB-9A07-453F-84E6-96E91771B619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A8976-F501-49D4-B29B-F1D8C0810AB5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F1B35-DD32-4797-8DCC-91AF79802AA1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64D63-33E1-4D64-B4C6-74F158ABF865}" type="datetime1">
              <a:rPr lang="fr-FR" smtClean="0"/>
              <a:pPr/>
              <a:t>30/09/2015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626" y="43719"/>
            <a:ext cx="618615" cy="4595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241" y="-27384"/>
            <a:ext cx="494529" cy="679505"/>
          </a:xfrm>
          <a:prstGeom prst="rect">
            <a:avLst/>
          </a:prstGeom>
        </p:spPr>
      </p:pic>
      <p:sp>
        <p:nvSpPr>
          <p:cNvPr id="1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29016" y="5733256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mtClean="0"/>
              <a:t>La consignation et la mise hors tension</a:t>
            </a:r>
          </a:p>
        </p:txBody>
      </p:sp>
      <p:pic>
        <p:nvPicPr>
          <p:cNvPr id="3075" name="Image 5" descr="IMG_64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191" y="3719"/>
            <a:ext cx="2397369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4E5-7CB7-418E-AF64-5D721375771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69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altLang="fr-FR" dirty="0" smtClean="0"/>
              <a:t>MALT / CC  Particularités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altLang="fr-FR" sz="1000" dirty="0" smtClean="0"/>
          </a:p>
          <a:p>
            <a:endParaRPr lang="fr-FR" altLang="fr-FR" dirty="0" smtClean="0"/>
          </a:p>
          <a:p>
            <a:pPr>
              <a:spcBef>
                <a:spcPts val="250"/>
              </a:spcBef>
            </a:pPr>
            <a:r>
              <a:rPr lang="fr-FR" altLang="fr-FR" dirty="0" smtClean="0"/>
              <a:t>Pas de risque de présence de tension provenant de la source principale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risque d’une source de remplacement (onduleur, batterie, groupe électrogène, etc.) 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tension induite 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présence de condensateurs</a:t>
            </a:r>
          </a:p>
          <a:p>
            <a:pPr>
              <a:lnSpc>
                <a:spcPct val="150000"/>
              </a:lnSpc>
              <a:spcBef>
                <a:spcPts val="250"/>
              </a:spcBef>
            </a:pPr>
            <a:r>
              <a:rPr lang="fr-FR" altLang="fr-FR" dirty="0" smtClean="0"/>
              <a:t>Pas de câbles d’alimentation de grande longueur</a:t>
            </a:r>
          </a:p>
          <a:p>
            <a:pPr lvl="1"/>
            <a:endParaRPr lang="fr-FR" altLang="fr-FR" sz="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1412776"/>
            <a:ext cx="9144000" cy="646112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En basse tension la MALT / CC peut ne pas être mise si les informations suivantes sont respectées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819" y="2656070"/>
            <a:ext cx="1965764" cy="415730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33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724942"/>
          </a:xfrm>
        </p:spPr>
        <p:txBody>
          <a:bodyPr/>
          <a:lstStyle/>
          <a:p>
            <a:r>
              <a:rPr lang="fr-FR" altLang="fr-FR" dirty="0" smtClean="0"/>
              <a:t>Organisation de la consignation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63131213"/>
              </p:ext>
            </p:extLst>
          </p:nvPr>
        </p:nvGraphicFramePr>
        <p:xfrm>
          <a:off x="457200" y="1412776"/>
          <a:ext cx="82358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247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Attestation de consignation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359" y="1052513"/>
            <a:ext cx="59817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478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135" y="1214439"/>
            <a:ext cx="3826119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fr-FR" altLang="fr-FR" dirty="0" smtClean="0"/>
              <a:t>Avis de fin de travail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3483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La consignation et la mise hors tension</a:t>
            </a:r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716016" y="2786056"/>
            <a:ext cx="3275080" cy="1071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b="1" dirty="0" smtClean="0">
                <a:solidFill>
                  <a:schemeClr val="accent2"/>
                </a:solidFill>
              </a:rPr>
              <a:t>Mise hors tension</a:t>
            </a:r>
          </a:p>
          <a:p>
            <a:pPr algn="ctr">
              <a:buFont typeface="Arial" charset="0"/>
              <a:buNone/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 Uniquement sur les interventions simples BS</a:t>
            </a:r>
          </a:p>
          <a:p>
            <a:pPr>
              <a:buFont typeface="Arial" charset="0"/>
              <a:buNone/>
              <a:defRPr/>
            </a:pPr>
            <a:endParaRPr lang="fr-FR" b="1" dirty="0" smtClean="0">
              <a:solidFill>
                <a:schemeClr val="accent2"/>
              </a:solidFill>
            </a:endParaRPr>
          </a:p>
          <a:p>
            <a:pPr>
              <a:buFont typeface="Times" pitchFamily="18" charset="0"/>
              <a:buNone/>
              <a:defRPr/>
            </a:pPr>
            <a:endParaRPr lang="fr-FR" b="1" dirty="0" smtClean="0"/>
          </a:p>
          <a:p>
            <a:pPr>
              <a:buFont typeface="Times" pitchFamily="18" charset="0"/>
              <a:buNone/>
              <a:defRPr/>
            </a:pPr>
            <a:endParaRPr lang="fr-FR" b="1" dirty="0" smtClean="0"/>
          </a:p>
        </p:txBody>
      </p:sp>
      <p:pic>
        <p:nvPicPr>
          <p:cNvPr id="5127" name="Picture 7" descr="C:\Documents and Settings\Jean-Francois Ding\Mes documents\Valto\Formation\SEFF\Modèle SE\symboles\brace_right.e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72594" y="2214553"/>
            <a:ext cx="528339" cy="2214571"/>
          </a:xfrm>
          <a:prstGeom prst="rect">
            <a:avLst/>
          </a:prstGeom>
          <a:noFill/>
        </p:spPr>
      </p:pic>
      <p:pic>
        <p:nvPicPr>
          <p:cNvPr id="5128" name="Picture 8" descr="C:\Documents and Settings\Jean-Francois Ding\Mes documents\Valto\Formation\SEFF\Modèle SE\symboles\brace_right.e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721306" y="2379360"/>
            <a:ext cx="593485" cy="34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 rot="16200000">
            <a:off x="6632039" y="3856310"/>
            <a:ext cx="38067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accent2"/>
                </a:solidFill>
                <a:latin typeface="+mn-lt"/>
              </a:rPr>
              <a:t>Consignation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36762" y="6021288"/>
            <a:ext cx="38986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Les 5 opérations doivent être appliquées dans l’ordre spécifié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876726" y="4321355"/>
            <a:ext cx="25058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/>
                </a:solidFill>
                <a:latin typeface="Arial" charset="0"/>
              </a:rPr>
              <a:t>VAT</a:t>
            </a:r>
            <a:r>
              <a:rPr lang="fr-FR" sz="2000" b="1" dirty="0">
                <a:solidFill>
                  <a:schemeClr val="tx1"/>
                </a:solidFill>
                <a:latin typeface="Arial" charset="0"/>
              </a:rPr>
              <a:t> (si réalisable) </a:t>
            </a: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005878" y="3852677"/>
            <a:ext cx="329711" cy="500062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xmlns="" val="325160241"/>
              </p:ext>
            </p:extLst>
          </p:nvPr>
        </p:nvGraphicFramePr>
        <p:xfrm>
          <a:off x="118582" y="1631892"/>
          <a:ext cx="4246949" cy="494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F4E5-7CB7-418E-AF64-5D721375771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28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pré-identification </a:t>
            </a:r>
          </a:p>
        </p:txBody>
      </p:sp>
      <p:sp>
        <p:nvSpPr>
          <p:cNvPr id="6147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altLang="fr-FR" dirty="0" smtClean="0"/>
              <a:t>Elle est basée sur :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connaissance de la situation géographique du chantier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consultation des dossiers règlementaires, des schémas ou de la cartographie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les caractéristiques des installations sur lesquelles l’opérateur doit travailler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la connaissance des installations situées dans l’environnement</a:t>
            </a:r>
          </a:p>
          <a:p>
            <a:pPr lvl="1">
              <a:lnSpc>
                <a:spcPct val="150000"/>
              </a:lnSpc>
            </a:pPr>
            <a:r>
              <a:rPr lang="fr-FR" altLang="fr-FR" dirty="0" smtClean="0"/>
              <a:t>tout autre moyen approprié, tel que le repérage sur place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80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pré-identification</a:t>
            </a:r>
          </a:p>
        </p:txBody>
      </p:sp>
      <p:sp>
        <p:nvSpPr>
          <p:cNvPr id="7171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17636" y="1785938"/>
            <a:ext cx="8279423" cy="4525962"/>
          </a:xfrm>
        </p:spPr>
        <p:txBody>
          <a:bodyPr/>
          <a:lstStyle/>
          <a:p>
            <a:r>
              <a:rPr lang="fr-FR" altLang="fr-FR" sz="2400" dirty="0" smtClean="0"/>
              <a:t>Détermination des zones d’opérations</a:t>
            </a:r>
          </a:p>
          <a:p>
            <a:pPr lvl="1"/>
            <a:r>
              <a:rPr lang="fr-FR" altLang="fr-FR" dirty="0" smtClean="0"/>
              <a:t>balisage des zones</a:t>
            </a:r>
          </a:p>
          <a:p>
            <a:endParaRPr lang="fr-FR" altLang="fr-FR" dirty="0" smtClean="0"/>
          </a:p>
          <a:p>
            <a:r>
              <a:rPr lang="fr-FR" altLang="fr-FR" sz="2400" dirty="0" smtClean="0"/>
              <a:t>Analyse des manœuvres à réaliser</a:t>
            </a:r>
          </a:p>
          <a:p>
            <a:pPr lvl="1"/>
            <a:r>
              <a:rPr lang="fr-FR" altLang="fr-FR" dirty="0" smtClean="0"/>
              <a:t>impact sur l’installation</a:t>
            </a:r>
          </a:p>
          <a:p>
            <a:pPr lvl="1"/>
            <a:r>
              <a:rPr lang="fr-FR" altLang="fr-FR" dirty="0" smtClean="0"/>
              <a:t>rédaction de la fiche de manœuvre</a:t>
            </a:r>
          </a:p>
          <a:p>
            <a:pPr lvl="1"/>
            <a:r>
              <a:rPr lang="fr-FR" altLang="fr-FR" dirty="0" smtClean="0"/>
              <a:t>choix des moyens</a:t>
            </a:r>
          </a:p>
          <a:p>
            <a:endParaRPr lang="fr-FR" altLang="fr-FR" dirty="0" smtClean="0"/>
          </a:p>
        </p:txBody>
      </p:sp>
      <p:pic>
        <p:nvPicPr>
          <p:cNvPr id="7172" name="Image 3" descr="ED-Security-012-bassede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962" y="1571626"/>
            <a:ext cx="2834054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4" descr="_SCH79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305972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723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algn="ctr"/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1 - La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séparation par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sectionneur ou disjoncteur 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altLang="fr-FR" dirty="0" smtClean="0"/>
          </a:p>
          <a:p>
            <a:pPr lvl="1">
              <a:buFont typeface="Arial" pitchFamily="34" charset="0"/>
              <a:buNone/>
            </a:pPr>
            <a:endParaRPr lang="fr-FR" altLang="fr-FR" b="1" baseline="-25000" dirty="0" smtClean="0">
              <a:solidFill>
                <a:schemeClr val="tx1"/>
              </a:solidFill>
            </a:endParaRPr>
          </a:p>
          <a:p>
            <a:pPr lvl="1"/>
            <a:endParaRPr lang="fr-FR" altLang="fr-FR" b="1" baseline="-25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fr-FR" altLang="fr-FR" dirty="0" smtClean="0">
              <a:solidFill>
                <a:srgbClr val="0070C0"/>
              </a:solidFill>
            </a:endParaRPr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pic>
        <p:nvPicPr>
          <p:cNvPr id="9220" name="Image 3" descr="052164b-38_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910" y="1299081"/>
            <a:ext cx="263769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30" y="2383518"/>
            <a:ext cx="1406907" cy="228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9222" name="Groupe 51"/>
          <p:cNvGrpSpPr>
            <a:grpSpLocks/>
          </p:cNvGrpSpPr>
          <p:nvPr/>
        </p:nvGrpSpPr>
        <p:grpSpPr bwMode="auto">
          <a:xfrm>
            <a:off x="4434287" y="2836137"/>
            <a:ext cx="395654" cy="1285875"/>
            <a:chOff x="714120" y="2006981"/>
            <a:chExt cx="368301" cy="1474788"/>
          </a:xfrm>
        </p:grpSpPr>
        <p:sp>
          <p:nvSpPr>
            <p:cNvPr id="9225" name="Line 5"/>
            <p:cNvSpPr>
              <a:spLocks noChangeShapeType="1"/>
            </p:cNvSpPr>
            <p:nvPr/>
          </p:nvSpPr>
          <p:spPr bwMode="auto">
            <a:xfrm>
              <a:off x="926846" y="2006981"/>
              <a:ext cx="0" cy="48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39D"/>
                </a:solidFill>
                <a:latin typeface="Arial" pitchFamily="34" charset="0"/>
              </a:endParaRPr>
            </a:p>
          </p:txBody>
        </p:sp>
        <p:sp>
          <p:nvSpPr>
            <p:cNvPr id="9226" name="Line 6"/>
            <p:cNvSpPr>
              <a:spLocks noChangeShapeType="1"/>
            </p:cNvSpPr>
            <p:nvPr/>
          </p:nvSpPr>
          <p:spPr bwMode="auto">
            <a:xfrm>
              <a:off x="926846" y="2999169"/>
              <a:ext cx="0" cy="48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39D"/>
                </a:solidFill>
                <a:latin typeface="Arial" pitchFamily="34" charset="0"/>
              </a:endParaRPr>
            </a:p>
          </p:txBody>
        </p:sp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769684" y="2480056"/>
              <a:ext cx="3127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39D"/>
                </a:solidFill>
                <a:latin typeface="Arial" pitchFamily="34" charset="0"/>
              </a:endParaRPr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H="1" flipV="1">
              <a:off x="714120" y="2571337"/>
              <a:ext cx="21590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63045" tIns="25865" rIns="63045" bIns="25865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39D"/>
                </a:solidFill>
                <a:latin typeface="Arial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49173" y="4791254"/>
            <a:ext cx="7523228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conducteurs actifs, y compris le neutre doivent être sectionnés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5062" y="1487492"/>
            <a:ext cx="4918699" cy="646331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réalise l’isolement  amont et aval d’une partie de l’installation ou d’un équipement.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834663" y="5129808"/>
            <a:ext cx="4254011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E8637"/>
              </a:buClr>
              <a:buFont typeface="Wingdings" pitchFamily="2" charset="2"/>
              <a:buNone/>
              <a:defRPr/>
            </a:pPr>
            <a:r>
              <a:rPr lang="fr-FR" sz="1800" dirty="0" smtClean="0">
                <a:solidFill>
                  <a:prstClr val="black"/>
                </a:solidFill>
              </a:rPr>
              <a:t>Elle peut également être obtenue par :</a:t>
            </a:r>
          </a:p>
          <a:p>
            <a:pPr lvl="1">
              <a:buClr>
                <a:srgbClr val="FE8637"/>
              </a:buClr>
              <a:defRPr/>
            </a:pP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enlèvement de pièces de contact :</a:t>
            </a:r>
          </a:p>
          <a:p>
            <a:pPr lvl="2">
              <a:buClr>
                <a:srgbClr val="FE8637">
                  <a:shade val="75000"/>
                </a:srgbClr>
              </a:buClr>
              <a:buFont typeface="Arial" pitchFamily="34" charset="0"/>
              <a:buChar char="●"/>
              <a:defRPr/>
            </a:pP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courant</a:t>
            </a:r>
          </a:p>
          <a:p>
            <a:pPr lvl="2">
              <a:buClr>
                <a:srgbClr val="FE8637">
                  <a:shade val="75000"/>
                </a:srgbClr>
              </a:buClr>
              <a:buFont typeface="Arial" pitchFamily="34" charset="0"/>
              <a:buChar char="●"/>
              <a:defRPr/>
            </a:pP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dépose de pont, </a:t>
            </a:r>
          </a:p>
          <a:p>
            <a:pPr lvl="2">
              <a:buClr>
                <a:srgbClr val="FE8637">
                  <a:shade val="75000"/>
                </a:srgbClr>
              </a:buClr>
              <a:buFont typeface="Arial" pitchFamily="34" charset="0"/>
              <a:buChar char="●"/>
              <a:defRPr/>
            </a:pP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fusibles etc…</a:t>
            </a:r>
          </a:p>
          <a:p>
            <a:pPr lvl="1">
              <a:buClr>
                <a:srgbClr val="FE8637"/>
              </a:buClr>
              <a:defRPr/>
            </a:pPr>
            <a:r>
              <a:rPr lang="fr-F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 directe des contacts séparés (ouverture dans l’air)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17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fr-FR" altLang="fr-FR" dirty="0" smtClean="0"/>
              <a:t>2 - La condamnation </a:t>
            </a:r>
            <a:r>
              <a:rPr lang="fr-FR" altLang="fr-FR" sz="2400" dirty="0" smtClean="0"/>
              <a:t>(en position ouvert)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20661" y="1377389"/>
            <a:ext cx="7467600" cy="820688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fr-FR" altLang="fr-FR" sz="3200" b="1" dirty="0" smtClean="0">
                <a:solidFill>
                  <a:srgbClr val="0070C0"/>
                </a:solidFill>
              </a:rPr>
              <a:t>Blocage mécanique + Marquage</a:t>
            </a:r>
          </a:p>
        </p:txBody>
      </p:sp>
      <p:pic>
        <p:nvPicPr>
          <p:cNvPr id="10245" name="Image 8" descr="_SCH787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23"/>
          <a:stretch/>
        </p:blipFill>
        <p:spPr bwMode="auto">
          <a:xfrm>
            <a:off x="6148958" y="3866957"/>
            <a:ext cx="2967755" cy="28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9" y="2286000"/>
            <a:ext cx="1428727" cy="1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339" y="2286000"/>
            <a:ext cx="2954243" cy="2436456"/>
          </a:xfrm>
          <a:prstGeom prst="rect">
            <a:avLst/>
          </a:prstGeom>
        </p:spPr>
      </p:pic>
      <p:pic>
        <p:nvPicPr>
          <p:cNvPr id="10254" name="Picture 14" descr="http://www.china-lockout.com/images/pro5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" y="4408329"/>
            <a:ext cx="3788729" cy="24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044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3 - L’identification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051" y="2564905"/>
            <a:ext cx="8574491" cy="2554545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tx1"/>
                </a:solidFill>
              </a:rPr>
              <a:t>Elle doit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schemeClr val="tx1"/>
                </a:solidFill>
              </a:rPr>
              <a:t>G</a:t>
            </a:r>
            <a:r>
              <a:rPr lang="fr-FR" sz="3200" b="1" dirty="0" smtClean="0">
                <a:solidFill>
                  <a:schemeClr val="tx1"/>
                </a:solidFill>
              </a:rPr>
              <a:t>arantir </a:t>
            </a:r>
            <a:r>
              <a:rPr lang="fr-FR" sz="3200" b="1" dirty="0">
                <a:solidFill>
                  <a:schemeClr val="tx1"/>
                </a:solidFill>
              </a:rPr>
              <a:t>que la séparation et la condamnation de toute alimentation est </a:t>
            </a:r>
            <a:r>
              <a:rPr lang="fr-FR" sz="3200" b="1" dirty="0" smtClean="0">
                <a:solidFill>
                  <a:schemeClr val="tx1"/>
                </a:solidFill>
              </a:rPr>
              <a:t>réalisée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Garantir </a:t>
            </a:r>
            <a:r>
              <a:rPr lang="fr-FR" sz="3200" b="1" dirty="0">
                <a:solidFill>
                  <a:schemeClr val="tx1"/>
                </a:solidFill>
              </a:rPr>
              <a:t>qu’il n’y ait pas erreur.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9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D:\documents and Settings\SESA26045\My Documents\AA Photos et vidéo\Contactes Dirrectes\P1030878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7" r="-4237" b="7623"/>
          <a:stretch>
            <a:fillRect/>
          </a:stretch>
        </p:blipFill>
        <p:spPr bwMode="auto">
          <a:xfrm>
            <a:off x="417636" y="1057276"/>
            <a:ext cx="745148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85051" y="274639"/>
            <a:ext cx="8242146" cy="782637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4 - Vérification d'absence de tension (VAT)</a:t>
            </a:r>
          </a:p>
        </p:txBody>
      </p:sp>
      <p:sp>
        <p:nvSpPr>
          <p:cNvPr id="1229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77072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Vérifier le fonctionnement du VAT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Vérifier tous les conducteurs à l'aide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exclusivement d'un VAT</a:t>
            </a:r>
          </a:p>
          <a:p>
            <a:pPr>
              <a:buFont typeface="Wingdings" pitchFamily="2" charset="2"/>
              <a:buNone/>
            </a:pPr>
            <a:endParaRPr lang="fr-FR" altLang="fr-FR" dirty="0" smtClean="0"/>
          </a:p>
          <a:p>
            <a:r>
              <a:rPr lang="fr-FR" altLang="fr-FR" dirty="0" smtClean="0"/>
              <a:t>Le plus près possible de la zone de travail</a:t>
            </a:r>
          </a:p>
          <a:p>
            <a:endParaRPr lang="fr-FR" altLang="fr-FR" dirty="0"/>
          </a:p>
          <a:p>
            <a:r>
              <a:rPr lang="fr-FR" altLang="fr-FR" dirty="0" smtClean="0"/>
              <a:t>Vérifier son fonctionnement après utilisation</a:t>
            </a:r>
          </a:p>
          <a:p>
            <a:endParaRPr lang="fr-FR" alt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6116123"/>
            <a:ext cx="914399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sz="3200" b="1" dirty="0" smtClean="0">
                <a:solidFill>
                  <a:schemeClr val="tx1"/>
                </a:solidFill>
              </a:rPr>
              <a:t>Appareil de sécurité et non pas de mesurage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Matériel de mise à la terre et en court circuit </a:t>
            </a:r>
            <a:r>
              <a:rPr lang="fr-FR" altLang="fr-FR" sz="1800" dirty="0" smtClean="0"/>
              <a:t>(MALT et CC)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020" y="1500189"/>
            <a:ext cx="321212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Toujours raccorder le côté terre avant de raccorder les conducteurs</a:t>
            </a: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69" y="1505197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846775" y="4934197"/>
            <a:ext cx="4405587" cy="129572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accent6"/>
                </a:solidFill>
              </a:rPr>
              <a:t>Immédiatement après la VAT et sur tous les conducteurs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800" b="1" dirty="0" smtClean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000" dirty="0" smtClean="0"/>
          </a:p>
          <a:p>
            <a:pPr lvl="1" fontAlgn="auto">
              <a:spcAft>
                <a:spcPts val="0"/>
              </a:spcAft>
              <a:defRPr/>
            </a:pPr>
            <a:endParaRPr lang="fr-FR" dirty="0" smtClean="0"/>
          </a:p>
          <a:p>
            <a:pPr lvl="1"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4342" name="Picture 12" descr="locking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3465"/>
            <a:ext cx="1987772" cy="18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B41F4E5-7CB7-418E-AF64-5D721375771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895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15687</TotalTime>
  <Words>931</Words>
  <Application>Microsoft Office PowerPoint</Application>
  <PresentationFormat>Affichage à l'écran (4:3)</PresentationFormat>
  <Paragraphs>163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Oriel</vt:lpstr>
      <vt:lpstr>La consignation et la mise hors tension</vt:lpstr>
      <vt:lpstr>La consignation et la mise hors tension</vt:lpstr>
      <vt:lpstr>La pré-identification </vt:lpstr>
      <vt:lpstr>La pré-identification</vt:lpstr>
      <vt:lpstr>1 - La séparation par sectionneur ou disjoncteur </vt:lpstr>
      <vt:lpstr>2 - La condamnation (en position ouvert)</vt:lpstr>
      <vt:lpstr>3 - L’identification</vt:lpstr>
      <vt:lpstr>4 - Vérification d'absence de tension (VAT)</vt:lpstr>
      <vt:lpstr>Matériel de mise à la terre et en court circuit (MALT et CC)</vt:lpstr>
      <vt:lpstr>MALT / CC  Particularités</vt:lpstr>
      <vt:lpstr>Organisation de la consignation</vt:lpstr>
      <vt:lpstr>Attestation de consignation</vt:lpstr>
      <vt:lpstr>Avis de fin de travail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Habilitation électrique</dc:title>
  <dc:creator>JFA</dc:creator>
  <cp:lastModifiedBy>VILETTE</cp:lastModifiedBy>
  <cp:revision>111</cp:revision>
  <cp:lastPrinted>2015-01-06T17:45:38Z</cp:lastPrinted>
  <dcterms:created xsi:type="dcterms:W3CDTF">2012-06-05T19:38:28Z</dcterms:created>
  <dcterms:modified xsi:type="dcterms:W3CDTF">2015-09-30T07:19:07Z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-359945248</vt:i4>
  </property>
  <property fmtid="{D5CDD505-2E9C-101B-9397-08002B2CF9AE}" pid="3" name="_NewReviewCycle">
    <vt:lpwstr/>
  </property>
  <property fmtid="{D5CDD505-2E9C-101B-9397-08002B2CF9AE}" pid="4" name="_EmailSubject">
    <vt:lpwstr>hABILITATION</vt:lpwstr>
  </property>
  <property fmtid="{D5CDD505-2E9C-101B-9397-08002B2CF9AE}" pid="5" name="_AuthorEmail">
    <vt:lpwstr>christophe.pontvianne@ac-lyon.fr</vt:lpwstr>
  </property>
  <property fmtid="{D5CDD505-2E9C-101B-9397-08002B2CF9AE}" pid="6" name="_AuthorEmailDisplayName">
    <vt:lpwstr>cpontvianne</vt:lpwstr>
  </property>
</Properties>
</file>