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78833-E2BD-43DF-9542-7F90835C4833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05907897-CDFB-4971-BB09-6FA4A2623D99}">
      <dgm:prSet phldrT="[Texte]" custT="1"/>
      <dgm:spPr/>
      <dgm:t>
        <a:bodyPr/>
        <a:lstStyle/>
        <a:p>
          <a:r>
            <a:rPr lang="fr-FR" sz="2400" i="1" dirty="0" smtClean="0">
              <a:latin typeface="+mj-lt"/>
              <a:ea typeface="+mj-ea"/>
              <a:cs typeface="+mj-cs"/>
            </a:rPr>
            <a:t>Pré-identification</a:t>
          </a:r>
          <a:endParaRPr lang="fr-FR" sz="2400" dirty="0"/>
        </a:p>
      </dgm:t>
    </dgm:pt>
    <dgm:pt modelId="{B5CB697F-C999-4FCB-8FB6-42007E2823A0}" type="parTrans" cxnId="{DDC64671-86E3-4710-8C24-D4C2173F2F0C}">
      <dgm:prSet/>
      <dgm:spPr/>
      <dgm:t>
        <a:bodyPr/>
        <a:lstStyle/>
        <a:p>
          <a:endParaRPr lang="fr-FR" sz="3200"/>
        </a:p>
      </dgm:t>
    </dgm:pt>
    <dgm:pt modelId="{F68348B2-03B9-4375-ADAB-4FA021C12AE3}" type="sibTrans" cxnId="{DDC64671-86E3-4710-8C24-D4C2173F2F0C}">
      <dgm:prSet custT="1"/>
      <dgm:spPr/>
      <dgm:t>
        <a:bodyPr/>
        <a:lstStyle/>
        <a:p>
          <a:endParaRPr lang="fr-FR" sz="1100"/>
        </a:p>
      </dgm:t>
    </dgm:pt>
    <dgm:pt modelId="{1D0C6F2E-5BCD-4292-A395-4C53E46B6432}">
      <dgm:prSet custT="1"/>
      <dgm:spPr/>
      <dgm:t>
        <a:bodyPr/>
        <a:lstStyle/>
        <a:p>
          <a:r>
            <a:rPr lang="fr-FR" sz="2400" dirty="0" smtClean="0">
              <a:latin typeface="+mj-lt"/>
              <a:ea typeface="+mj-ea"/>
              <a:cs typeface="+mj-cs"/>
            </a:rPr>
            <a:t>1 - Séparation</a:t>
          </a:r>
        </a:p>
      </dgm:t>
    </dgm:pt>
    <dgm:pt modelId="{A8DC3204-15EC-41EA-97C6-F9D42A50DFA9}" type="parTrans" cxnId="{68779DEF-9B03-4E49-8665-E4D04A462D9B}">
      <dgm:prSet/>
      <dgm:spPr/>
      <dgm:t>
        <a:bodyPr/>
        <a:lstStyle/>
        <a:p>
          <a:endParaRPr lang="fr-FR" sz="3200"/>
        </a:p>
      </dgm:t>
    </dgm:pt>
    <dgm:pt modelId="{EE7BEF6B-E2AD-444E-96F7-CEACF004D639}" type="sibTrans" cxnId="{68779DEF-9B03-4E49-8665-E4D04A462D9B}">
      <dgm:prSet custT="1"/>
      <dgm:spPr/>
      <dgm:t>
        <a:bodyPr/>
        <a:lstStyle/>
        <a:p>
          <a:endParaRPr lang="fr-FR" sz="1100"/>
        </a:p>
      </dgm:t>
    </dgm:pt>
    <dgm:pt modelId="{9A2A21C0-3B44-4503-8B1B-FFD4FBFD75E3}">
      <dgm:prSet custT="1"/>
      <dgm:spPr/>
      <dgm:t>
        <a:bodyPr/>
        <a:lstStyle/>
        <a:p>
          <a:r>
            <a:rPr lang="fr-FR" sz="2400" dirty="0" smtClean="0">
              <a:latin typeface="+mj-lt"/>
              <a:ea typeface="+mj-ea"/>
              <a:cs typeface="+mj-cs"/>
            </a:rPr>
            <a:t>2 – Condamnation</a:t>
          </a:r>
        </a:p>
      </dgm:t>
    </dgm:pt>
    <dgm:pt modelId="{DCCD6075-9384-4B80-BFED-773A2D03AB66}" type="parTrans" cxnId="{612FFFEF-FA1D-4E02-A547-A52D1B1FC39D}">
      <dgm:prSet/>
      <dgm:spPr/>
      <dgm:t>
        <a:bodyPr/>
        <a:lstStyle/>
        <a:p>
          <a:endParaRPr lang="fr-FR" sz="3200"/>
        </a:p>
      </dgm:t>
    </dgm:pt>
    <dgm:pt modelId="{0D043877-493D-4E24-9263-DD976C7D34D8}" type="sibTrans" cxnId="{612FFFEF-FA1D-4E02-A547-A52D1B1FC39D}">
      <dgm:prSet custT="1"/>
      <dgm:spPr/>
      <dgm:t>
        <a:bodyPr/>
        <a:lstStyle/>
        <a:p>
          <a:endParaRPr lang="fr-FR" sz="1100"/>
        </a:p>
      </dgm:t>
    </dgm:pt>
    <dgm:pt modelId="{799A8367-BC0D-4264-B46F-627C9D234556}">
      <dgm:prSet custT="1"/>
      <dgm:spPr/>
      <dgm:t>
        <a:bodyPr/>
        <a:lstStyle/>
        <a:p>
          <a:r>
            <a:rPr lang="fr-FR" sz="2400" dirty="0" smtClean="0">
              <a:latin typeface="+mj-lt"/>
              <a:ea typeface="+mj-ea"/>
              <a:cs typeface="+mj-cs"/>
            </a:rPr>
            <a:t>3 - Identification</a:t>
          </a:r>
        </a:p>
      </dgm:t>
    </dgm:pt>
    <dgm:pt modelId="{DADEFDFF-A36C-4576-BD55-01DCB3FB4FE2}" type="parTrans" cxnId="{18AEDF2B-3956-4FE3-AACF-9961C0F1C07F}">
      <dgm:prSet/>
      <dgm:spPr/>
      <dgm:t>
        <a:bodyPr/>
        <a:lstStyle/>
        <a:p>
          <a:endParaRPr lang="fr-FR" sz="3200"/>
        </a:p>
      </dgm:t>
    </dgm:pt>
    <dgm:pt modelId="{46CAC003-39D5-4953-823E-9CDAFDF2C2D7}" type="sibTrans" cxnId="{18AEDF2B-3956-4FE3-AACF-9961C0F1C07F}">
      <dgm:prSet custT="1"/>
      <dgm:spPr/>
      <dgm:t>
        <a:bodyPr/>
        <a:lstStyle/>
        <a:p>
          <a:endParaRPr lang="fr-FR" sz="1100"/>
        </a:p>
      </dgm:t>
    </dgm:pt>
    <dgm:pt modelId="{3DBAE592-5067-47DC-89F4-4815019A0430}">
      <dgm:prSet custT="1"/>
      <dgm:spPr/>
      <dgm:t>
        <a:bodyPr/>
        <a:lstStyle/>
        <a:p>
          <a:r>
            <a:rPr lang="fr-FR" sz="2400" dirty="0" smtClean="0">
              <a:latin typeface="+mj-lt"/>
              <a:ea typeface="+mj-ea"/>
              <a:cs typeface="+mj-cs"/>
            </a:rPr>
            <a:t>4 - VAT</a:t>
          </a:r>
        </a:p>
      </dgm:t>
    </dgm:pt>
    <dgm:pt modelId="{75F1FCA7-A34C-40EB-8C31-0B262E68E71C}" type="parTrans" cxnId="{56DDB68A-A43A-41B9-909C-A0823DBCB78B}">
      <dgm:prSet/>
      <dgm:spPr/>
      <dgm:t>
        <a:bodyPr/>
        <a:lstStyle/>
        <a:p>
          <a:endParaRPr lang="fr-FR" sz="3200"/>
        </a:p>
      </dgm:t>
    </dgm:pt>
    <dgm:pt modelId="{5B700BAF-3FBF-4A12-B6C2-224527CCA1C4}" type="sibTrans" cxnId="{56DDB68A-A43A-41B9-909C-A0823DBCB78B}">
      <dgm:prSet custT="1"/>
      <dgm:spPr/>
      <dgm:t>
        <a:bodyPr/>
        <a:lstStyle/>
        <a:p>
          <a:endParaRPr lang="fr-FR" sz="1100"/>
        </a:p>
      </dgm:t>
    </dgm:pt>
    <dgm:pt modelId="{F9AEC81B-CEA0-4146-9754-237B32F3BDE0}">
      <dgm:prSet custT="1"/>
      <dgm:spPr/>
      <dgm:t>
        <a:bodyPr/>
        <a:lstStyle/>
        <a:p>
          <a:r>
            <a:rPr lang="fr-FR" sz="2400" dirty="0" smtClean="0">
              <a:latin typeface="+mj-lt"/>
              <a:ea typeface="+mj-ea"/>
              <a:cs typeface="+mj-cs"/>
            </a:rPr>
            <a:t>5 - MALT et </a:t>
          </a:r>
          <a:r>
            <a:rPr lang="fr-FR" sz="2400" dirty="0" err="1" smtClean="0">
              <a:latin typeface="+mj-lt"/>
              <a:ea typeface="+mj-ea"/>
              <a:cs typeface="+mj-cs"/>
            </a:rPr>
            <a:t>CCt</a:t>
          </a:r>
          <a:endParaRPr lang="fr-FR" sz="2400" dirty="0" smtClean="0">
            <a:latin typeface="+mj-lt"/>
            <a:ea typeface="+mj-ea"/>
            <a:cs typeface="+mj-cs"/>
          </a:endParaRPr>
        </a:p>
      </dgm:t>
    </dgm:pt>
    <dgm:pt modelId="{6CCCFA32-EE90-4A60-9077-729D5EEF1DFA}" type="parTrans" cxnId="{2C196722-2DD4-4FAB-9A88-426793302BD6}">
      <dgm:prSet/>
      <dgm:spPr/>
      <dgm:t>
        <a:bodyPr/>
        <a:lstStyle/>
        <a:p>
          <a:endParaRPr lang="fr-FR" sz="3200"/>
        </a:p>
      </dgm:t>
    </dgm:pt>
    <dgm:pt modelId="{FDCBFA35-E77D-4FDB-B7B4-DE149CACD2EC}" type="sibTrans" cxnId="{2C196722-2DD4-4FAB-9A88-426793302BD6}">
      <dgm:prSet custT="1"/>
      <dgm:spPr/>
      <dgm:t>
        <a:bodyPr/>
        <a:lstStyle/>
        <a:p>
          <a:endParaRPr lang="fr-FR" sz="1100"/>
        </a:p>
      </dgm:t>
    </dgm:pt>
    <dgm:pt modelId="{A7C30519-20BD-4073-A968-76C5D889D7A9}">
      <dgm:prSet custT="1"/>
      <dgm:spPr/>
      <dgm:t>
        <a:bodyPr/>
        <a:lstStyle/>
        <a:p>
          <a:r>
            <a:rPr lang="fr-FR" sz="2400" i="1" dirty="0" smtClean="0">
              <a:latin typeface="+mj-lt"/>
              <a:ea typeface="+mj-ea"/>
              <a:cs typeface="+mj-cs"/>
            </a:rPr>
            <a:t>Attestation de consignation</a:t>
          </a:r>
        </a:p>
      </dgm:t>
    </dgm:pt>
    <dgm:pt modelId="{46748AAE-3FED-4FD6-B552-6C1CFDE26C3D}" type="parTrans" cxnId="{1DD57AAD-DC53-47CC-B745-5E39D769B873}">
      <dgm:prSet/>
      <dgm:spPr/>
      <dgm:t>
        <a:bodyPr/>
        <a:lstStyle/>
        <a:p>
          <a:endParaRPr lang="fr-FR" sz="3200"/>
        </a:p>
      </dgm:t>
    </dgm:pt>
    <dgm:pt modelId="{A74184D3-B09D-47D2-AD40-27DB7F9EEFE9}" type="sibTrans" cxnId="{1DD57AAD-DC53-47CC-B745-5E39D769B873}">
      <dgm:prSet/>
      <dgm:spPr/>
      <dgm:t>
        <a:bodyPr/>
        <a:lstStyle/>
        <a:p>
          <a:endParaRPr lang="fr-FR" sz="3200"/>
        </a:p>
      </dgm:t>
    </dgm:pt>
    <dgm:pt modelId="{C20DE733-B2FC-4E65-9C18-A0B594F8985C}" type="pres">
      <dgm:prSet presAssocID="{E7F78833-E2BD-43DF-9542-7F90835C4833}" presName="linearFlow" presStyleCnt="0">
        <dgm:presLayoutVars>
          <dgm:resizeHandles val="exact"/>
        </dgm:presLayoutVars>
      </dgm:prSet>
      <dgm:spPr/>
    </dgm:pt>
    <dgm:pt modelId="{2564AA9E-055D-44DA-B522-95DC4D9CFB0D}" type="pres">
      <dgm:prSet presAssocID="{05907897-CDFB-4971-BB09-6FA4A2623D99}" presName="node" presStyleLbl="node1" presStyleIdx="0" presStyleCnt="7" custScaleX="3286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4CE446-8AFB-4E98-9585-F83151AD1683}" type="pres">
      <dgm:prSet presAssocID="{F68348B2-03B9-4375-ADAB-4FA021C12AE3}" presName="sibTrans" presStyleLbl="sibTrans2D1" presStyleIdx="0" presStyleCnt="6"/>
      <dgm:spPr/>
      <dgm:t>
        <a:bodyPr/>
        <a:lstStyle/>
        <a:p>
          <a:endParaRPr lang="fr-FR"/>
        </a:p>
      </dgm:t>
    </dgm:pt>
    <dgm:pt modelId="{68A35329-C1D4-49CD-B1AB-D9A4C8917462}" type="pres">
      <dgm:prSet presAssocID="{F68348B2-03B9-4375-ADAB-4FA021C12AE3}" presName="connectorText" presStyleLbl="sibTrans2D1" presStyleIdx="0" presStyleCnt="6"/>
      <dgm:spPr/>
      <dgm:t>
        <a:bodyPr/>
        <a:lstStyle/>
        <a:p>
          <a:endParaRPr lang="fr-FR"/>
        </a:p>
      </dgm:t>
    </dgm:pt>
    <dgm:pt modelId="{CDB3C06D-3F73-4092-97C7-148AED5F8031}" type="pres">
      <dgm:prSet presAssocID="{1D0C6F2E-5BCD-4292-A395-4C53E46B6432}" presName="node" presStyleLbl="node1" presStyleIdx="1" presStyleCnt="7" custScaleX="3286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703915-4386-4B5E-ADFC-21923CCB8B8D}" type="pres">
      <dgm:prSet presAssocID="{EE7BEF6B-E2AD-444E-96F7-CEACF004D639}" presName="sibTrans" presStyleLbl="sibTrans2D1" presStyleIdx="1" presStyleCnt="6"/>
      <dgm:spPr/>
      <dgm:t>
        <a:bodyPr/>
        <a:lstStyle/>
        <a:p>
          <a:endParaRPr lang="fr-FR"/>
        </a:p>
      </dgm:t>
    </dgm:pt>
    <dgm:pt modelId="{84EE789E-59B3-4C4F-A6F0-B1F3105DCF21}" type="pres">
      <dgm:prSet presAssocID="{EE7BEF6B-E2AD-444E-96F7-CEACF004D639}" presName="connectorText" presStyleLbl="sibTrans2D1" presStyleIdx="1" presStyleCnt="6"/>
      <dgm:spPr/>
      <dgm:t>
        <a:bodyPr/>
        <a:lstStyle/>
        <a:p>
          <a:endParaRPr lang="fr-FR"/>
        </a:p>
      </dgm:t>
    </dgm:pt>
    <dgm:pt modelId="{F6CA1712-200A-4446-BC0A-2203E15FC6D2}" type="pres">
      <dgm:prSet presAssocID="{9A2A21C0-3B44-4503-8B1B-FFD4FBFD75E3}" presName="node" presStyleLbl="node1" presStyleIdx="2" presStyleCnt="7" custScaleX="3286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96E7A3-52C9-428D-97F2-8877609B51D0}" type="pres">
      <dgm:prSet presAssocID="{0D043877-493D-4E24-9263-DD976C7D34D8}" presName="sibTrans" presStyleLbl="sibTrans2D1" presStyleIdx="2" presStyleCnt="6"/>
      <dgm:spPr/>
      <dgm:t>
        <a:bodyPr/>
        <a:lstStyle/>
        <a:p>
          <a:endParaRPr lang="fr-FR"/>
        </a:p>
      </dgm:t>
    </dgm:pt>
    <dgm:pt modelId="{BD6CE639-3346-4C55-A540-C04F68C2717D}" type="pres">
      <dgm:prSet presAssocID="{0D043877-493D-4E24-9263-DD976C7D34D8}" presName="connectorText" presStyleLbl="sibTrans2D1" presStyleIdx="2" presStyleCnt="6"/>
      <dgm:spPr/>
      <dgm:t>
        <a:bodyPr/>
        <a:lstStyle/>
        <a:p>
          <a:endParaRPr lang="fr-FR"/>
        </a:p>
      </dgm:t>
    </dgm:pt>
    <dgm:pt modelId="{D8B79C46-8E26-4225-A811-666C59278E53}" type="pres">
      <dgm:prSet presAssocID="{799A8367-BC0D-4264-B46F-627C9D234556}" presName="node" presStyleLbl="node1" presStyleIdx="3" presStyleCnt="7" custScaleX="3286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55E406-666D-43FD-A592-862BC55348B4}" type="pres">
      <dgm:prSet presAssocID="{46CAC003-39D5-4953-823E-9CDAFDF2C2D7}" presName="sibTrans" presStyleLbl="sibTrans2D1" presStyleIdx="3" presStyleCnt="6"/>
      <dgm:spPr/>
      <dgm:t>
        <a:bodyPr/>
        <a:lstStyle/>
        <a:p>
          <a:endParaRPr lang="fr-FR"/>
        </a:p>
      </dgm:t>
    </dgm:pt>
    <dgm:pt modelId="{D977470E-0250-49E4-9E3F-67F5386ECD7E}" type="pres">
      <dgm:prSet presAssocID="{46CAC003-39D5-4953-823E-9CDAFDF2C2D7}" presName="connectorText" presStyleLbl="sibTrans2D1" presStyleIdx="3" presStyleCnt="6"/>
      <dgm:spPr/>
      <dgm:t>
        <a:bodyPr/>
        <a:lstStyle/>
        <a:p>
          <a:endParaRPr lang="fr-FR"/>
        </a:p>
      </dgm:t>
    </dgm:pt>
    <dgm:pt modelId="{9C8B43F9-BC29-4BCB-B90C-12BA904693FB}" type="pres">
      <dgm:prSet presAssocID="{3DBAE592-5067-47DC-89F4-4815019A0430}" presName="node" presStyleLbl="node1" presStyleIdx="4" presStyleCnt="7" custScaleX="3205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1B095A-5758-4921-B2B6-E8818A80B50F}" type="pres">
      <dgm:prSet presAssocID="{5B700BAF-3FBF-4A12-B6C2-224527CCA1C4}" presName="sibTrans" presStyleLbl="sibTrans2D1" presStyleIdx="4" presStyleCnt="6"/>
      <dgm:spPr/>
      <dgm:t>
        <a:bodyPr/>
        <a:lstStyle/>
        <a:p>
          <a:endParaRPr lang="fr-FR"/>
        </a:p>
      </dgm:t>
    </dgm:pt>
    <dgm:pt modelId="{31093BD0-4985-4702-8C4A-8D63AC47E34D}" type="pres">
      <dgm:prSet presAssocID="{5B700BAF-3FBF-4A12-B6C2-224527CCA1C4}" presName="connectorText" presStyleLbl="sibTrans2D1" presStyleIdx="4" presStyleCnt="6"/>
      <dgm:spPr/>
      <dgm:t>
        <a:bodyPr/>
        <a:lstStyle/>
        <a:p>
          <a:endParaRPr lang="fr-FR"/>
        </a:p>
      </dgm:t>
    </dgm:pt>
    <dgm:pt modelId="{3DE4072C-012A-4BA9-8F04-34C8D33B6937}" type="pres">
      <dgm:prSet presAssocID="{F9AEC81B-CEA0-4146-9754-237B32F3BDE0}" presName="node" presStyleLbl="node1" presStyleIdx="5" presStyleCnt="7" custScaleX="3205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75139C-ED86-4D83-A9D4-8AB80406056A}" type="pres">
      <dgm:prSet presAssocID="{FDCBFA35-E77D-4FDB-B7B4-DE149CACD2EC}" presName="sibTrans" presStyleLbl="sibTrans2D1" presStyleIdx="5" presStyleCnt="6"/>
      <dgm:spPr/>
      <dgm:t>
        <a:bodyPr/>
        <a:lstStyle/>
        <a:p>
          <a:endParaRPr lang="fr-FR"/>
        </a:p>
      </dgm:t>
    </dgm:pt>
    <dgm:pt modelId="{93415D2E-E5C5-49F0-8F17-A645E8D0CA0A}" type="pres">
      <dgm:prSet presAssocID="{FDCBFA35-E77D-4FDB-B7B4-DE149CACD2EC}" presName="connectorText" presStyleLbl="sibTrans2D1" presStyleIdx="5" presStyleCnt="6"/>
      <dgm:spPr/>
      <dgm:t>
        <a:bodyPr/>
        <a:lstStyle/>
        <a:p>
          <a:endParaRPr lang="fr-FR"/>
        </a:p>
      </dgm:t>
    </dgm:pt>
    <dgm:pt modelId="{65FAC3D6-6408-4B5A-B7EE-810D5FB54DD4}" type="pres">
      <dgm:prSet presAssocID="{A7C30519-20BD-4073-A968-76C5D889D7A9}" presName="node" presStyleLbl="node1" presStyleIdx="6" presStyleCnt="7" custScaleX="3123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541DEB-FC0E-437A-9388-0AADD2D256D8}" type="presOf" srcId="{0D043877-493D-4E24-9263-DD976C7D34D8}" destId="{1296E7A3-52C9-428D-97F2-8877609B51D0}" srcOrd="0" destOrd="0" presId="urn:microsoft.com/office/officeart/2005/8/layout/process2"/>
    <dgm:cxn modelId="{39AF919A-2525-40BE-9470-7BBC6C48E8FC}" type="presOf" srcId="{9A2A21C0-3B44-4503-8B1B-FFD4FBFD75E3}" destId="{F6CA1712-200A-4446-BC0A-2203E15FC6D2}" srcOrd="0" destOrd="0" presId="urn:microsoft.com/office/officeart/2005/8/layout/process2"/>
    <dgm:cxn modelId="{F05855C0-66C7-4C8C-8D52-7D795D561D5C}" type="presOf" srcId="{F9AEC81B-CEA0-4146-9754-237B32F3BDE0}" destId="{3DE4072C-012A-4BA9-8F04-34C8D33B6937}" srcOrd="0" destOrd="0" presId="urn:microsoft.com/office/officeart/2005/8/layout/process2"/>
    <dgm:cxn modelId="{2C196722-2DD4-4FAB-9A88-426793302BD6}" srcId="{E7F78833-E2BD-43DF-9542-7F90835C4833}" destId="{F9AEC81B-CEA0-4146-9754-237B32F3BDE0}" srcOrd="5" destOrd="0" parTransId="{6CCCFA32-EE90-4A60-9077-729D5EEF1DFA}" sibTransId="{FDCBFA35-E77D-4FDB-B7B4-DE149CACD2EC}"/>
    <dgm:cxn modelId="{DDC64671-86E3-4710-8C24-D4C2173F2F0C}" srcId="{E7F78833-E2BD-43DF-9542-7F90835C4833}" destId="{05907897-CDFB-4971-BB09-6FA4A2623D99}" srcOrd="0" destOrd="0" parTransId="{B5CB697F-C999-4FCB-8FB6-42007E2823A0}" sibTransId="{F68348B2-03B9-4375-ADAB-4FA021C12AE3}"/>
    <dgm:cxn modelId="{AA7EE4E1-6A14-40C6-8355-ACE7EE78D0C2}" type="presOf" srcId="{1D0C6F2E-5BCD-4292-A395-4C53E46B6432}" destId="{CDB3C06D-3F73-4092-97C7-148AED5F8031}" srcOrd="0" destOrd="0" presId="urn:microsoft.com/office/officeart/2005/8/layout/process2"/>
    <dgm:cxn modelId="{12961F40-A339-48B5-ACCD-0006BD339889}" type="presOf" srcId="{46CAC003-39D5-4953-823E-9CDAFDF2C2D7}" destId="{CA55E406-666D-43FD-A592-862BC55348B4}" srcOrd="0" destOrd="0" presId="urn:microsoft.com/office/officeart/2005/8/layout/process2"/>
    <dgm:cxn modelId="{18AEDF2B-3956-4FE3-AACF-9961C0F1C07F}" srcId="{E7F78833-E2BD-43DF-9542-7F90835C4833}" destId="{799A8367-BC0D-4264-B46F-627C9D234556}" srcOrd="3" destOrd="0" parTransId="{DADEFDFF-A36C-4576-BD55-01DCB3FB4FE2}" sibTransId="{46CAC003-39D5-4953-823E-9CDAFDF2C2D7}"/>
    <dgm:cxn modelId="{18B21D17-17F9-491B-AE4B-4D2D67FF5794}" type="presOf" srcId="{EE7BEF6B-E2AD-444E-96F7-CEACF004D639}" destId="{84EE789E-59B3-4C4F-A6F0-B1F3105DCF21}" srcOrd="1" destOrd="0" presId="urn:microsoft.com/office/officeart/2005/8/layout/process2"/>
    <dgm:cxn modelId="{1127A148-8379-4E44-BCDA-41701B8840A8}" type="presOf" srcId="{46CAC003-39D5-4953-823E-9CDAFDF2C2D7}" destId="{D977470E-0250-49E4-9E3F-67F5386ECD7E}" srcOrd="1" destOrd="0" presId="urn:microsoft.com/office/officeart/2005/8/layout/process2"/>
    <dgm:cxn modelId="{3967C7A2-ABDE-4781-8F4D-16795CCE258C}" type="presOf" srcId="{A7C30519-20BD-4073-A968-76C5D889D7A9}" destId="{65FAC3D6-6408-4B5A-B7EE-810D5FB54DD4}" srcOrd="0" destOrd="0" presId="urn:microsoft.com/office/officeart/2005/8/layout/process2"/>
    <dgm:cxn modelId="{56DDB68A-A43A-41B9-909C-A0823DBCB78B}" srcId="{E7F78833-E2BD-43DF-9542-7F90835C4833}" destId="{3DBAE592-5067-47DC-89F4-4815019A0430}" srcOrd="4" destOrd="0" parTransId="{75F1FCA7-A34C-40EB-8C31-0B262E68E71C}" sibTransId="{5B700BAF-3FBF-4A12-B6C2-224527CCA1C4}"/>
    <dgm:cxn modelId="{60A6BF4D-B27B-4D5F-A72D-353C6FA60E33}" type="presOf" srcId="{3DBAE592-5067-47DC-89F4-4815019A0430}" destId="{9C8B43F9-BC29-4BCB-B90C-12BA904693FB}" srcOrd="0" destOrd="0" presId="urn:microsoft.com/office/officeart/2005/8/layout/process2"/>
    <dgm:cxn modelId="{8A43BE01-5312-446E-9717-74458E6FCE5C}" type="presOf" srcId="{799A8367-BC0D-4264-B46F-627C9D234556}" destId="{D8B79C46-8E26-4225-A811-666C59278E53}" srcOrd="0" destOrd="0" presId="urn:microsoft.com/office/officeart/2005/8/layout/process2"/>
    <dgm:cxn modelId="{1DD57AAD-DC53-47CC-B745-5E39D769B873}" srcId="{E7F78833-E2BD-43DF-9542-7F90835C4833}" destId="{A7C30519-20BD-4073-A968-76C5D889D7A9}" srcOrd="6" destOrd="0" parTransId="{46748AAE-3FED-4FD6-B552-6C1CFDE26C3D}" sibTransId="{A74184D3-B09D-47D2-AD40-27DB7F9EEFE9}"/>
    <dgm:cxn modelId="{6C24C5D9-4D96-4133-AF13-7315B333968B}" type="presOf" srcId="{FDCBFA35-E77D-4FDB-B7B4-DE149CACD2EC}" destId="{93415D2E-E5C5-49F0-8F17-A645E8D0CA0A}" srcOrd="1" destOrd="0" presId="urn:microsoft.com/office/officeart/2005/8/layout/process2"/>
    <dgm:cxn modelId="{E459C6E4-A38A-4063-94E7-9F465DEFEBB1}" type="presOf" srcId="{0D043877-493D-4E24-9263-DD976C7D34D8}" destId="{BD6CE639-3346-4C55-A540-C04F68C2717D}" srcOrd="1" destOrd="0" presId="urn:microsoft.com/office/officeart/2005/8/layout/process2"/>
    <dgm:cxn modelId="{531EDD7D-D831-4E81-88DB-191364F57A94}" type="presOf" srcId="{05907897-CDFB-4971-BB09-6FA4A2623D99}" destId="{2564AA9E-055D-44DA-B522-95DC4D9CFB0D}" srcOrd="0" destOrd="0" presId="urn:microsoft.com/office/officeart/2005/8/layout/process2"/>
    <dgm:cxn modelId="{612FFFEF-FA1D-4E02-A547-A52D1B1FC39D}" srcId="{E7F78833-E2BD-43DF-9542-7F90835C4833}" destId="{9A2A21C0-3B44-4503-8B1B-FFD4FBFD75E3}" srcOrd="2" destOrd="0" parTransId="{DCCD6075-9384-4B80-BFED-773A2D03AB66}" sibTransId="{0D043877-493D-4E24-9263-DD976C7D34D8}"/>
    <dgm:cxn modelId="{68779DEF-9B03-4E49-8665-E4D04A462D9B}" srcId="{E7F78833-E2BD-43DF-9542-7F90835C4833}" destId="{1D0C6F2E-5BCD-4292-A395-4C53E46B6432}" srcOrd="1" destOrd="0" parTransId="{A8DC3204-15EC-41EA-97C6-F9D42A50DFA9}" sibTransId="{EE7BEF6B-E2AD-444E-96F7-CEACF004D639}"/>
    <dgm:cxn modelId="{24F6DC7A-05CF-4CAA-9B40-AD525E5D9D6C}" type="presOf" srcId="{F68348B2-03B9-4375-ADAB-4FA021C12AE3}" destId="{E84CE446-8AFB-4E98-9585-F83151AD1683}" srcOrd="0" destOrd="0" presId="urn:microsoft.com/office/officeart/2005/8/layout/process2"/>
    <dgm:cxn modelId="{EBB1EBDD-BC46-46F0-80C2-DE7F0F257A98}" type="presOf" srcId="{5B700BAF-3FBF-4A12-B6C2-224527CCA1C4}" destId="{5D1B095A-5758-4921-B2B6-E8818A80B50F}" srcOrd="0" destOrd="0" presId="urn:microsoft.com/office/officeart/2005/8/layout/process2"/>
    <dgm:cxn modelId="{683BAB80-90BC-4560-A64F-227223E15EEE}" type="presOf" srcId="{5B700BAF-3FBF-4A12-B6C2-224527CCA1C4}" destId="{31093BD0-4985-4702-8C4A-8D63AC47E34D}" srcOrd="1" destOrd="0" presId="urn:microsoft.com/office/officeart/2005/8/layout/process2"/>
    <dgm:cxn modelId="{893E157D-1A83-491A-830A-12A55827763E}" type="presOf" srcId="{FDCBFA35-E77D-4FDB-B7B4-DE149CACD2EC}" destId="{E975139C-ED86-4D83-A9D4-8AB80406056A}" srcOrd="0" destOrd="0" presId="urn:microsoft.com/office/officeart/2005/8/layout/process2"/>
    <dgm:cxn modelId="{4C6C7DFA-9492-4EF6-8F2D-7C8EC2BDB22C}" type="presOf" srcId="{EE7BEF6B-E2AD-444E-96F7-CEACF004D639}" destId="{B7703915-4386-4B5E-ADFC-21923CCB8B8D}" srcOrd="0" destOrd="0" presId="urn:microsoft.com/office/officeart/2005/8/layout/process2"/>
    <dgm:cxn modelId="{14C630CB-58CA-4123-9AB7-EC5F37069980}" type="presOf" srcId="{F68348B2-03B9-4375-ADAB-4FA021C12AE3}" destId="{68A35329-C1D4-49CD-B1AB-D9A4C8917462}" srcOrd="1" destOrd="0" presId="urn:microsoft.com/office/officeart/2005/8/layout/process2"/>
    <dgm:cxn modelId="{E8EECBEB-A93C-4E35-983A-8D03B7E10F51}" type="presOf" srcId="{E7F78833-E2BD-43DF-9542-7F90835C4833}" destId="{C20DE733-B2FC-4E65-9C18-A0B594F8985C}" srcOrd="0" destOrd="0" presId="urn:microsoft.com/office/officeart/2005/8/layout/process2"/>
    <dgm:cxn modelId="{2822B154-C425-40B3-A0AF-81001D5DC707}" type="presParOf" srcId="{C20DE733-B2FC-4E65-9C18-A0B594F8985C}" destId="{2564AA9E-055D-44DA-B522-95DC4D9CFB0D}" srcOrd="0" destOrd="0" presId="urn:microsoft.com/office/officeart/2005/8/layout/process2"/>
    <dgm:cxn modelId="{D998EDEE-80AE-4C8C-83EF-04639422301F}" type="presParOf" srcId="{C20DE733-B2FC-4E65-9C18-A0B594F8985C}" destId="{E84CE446-8AFB-4E98-9585-F83151AD1683}" srcOrd="1" destOrd="0" presId="urn:microsoft.com/office/officeart/2005/8/layout/process2"/>
    <dgm:cxn modelId="{FB5B10AB-4FBA-4422-A5B6-37ABD0FBA9A2}" type="presParOf" srcId="{E84CE446-8AFB-4E98-9585-F83151AD1683}" destId="{68A35329-C1D4-49CD-B1AB-D9A4C8917462}" srcOrd="0" destOrd="0" presId="urn:microsoft.com/office/officeart/2005/8/layout/process2"/>
    <dgm:cxn modelId="{36DB75E4-D446-4346-AAF1-D56BC24AC3A9}" type="presParOf" srcId="{C20DE733-B2FC-4E65-9C18-A0B594F8985C}" destId="{CDB3C06D-3F73-4092-97C7-148AED5F8031}" srcOrd="2" destOrd="0" presId="urn:microsoft.com/office/officeart/2005/8/layout/process2"/>
    <dgm:cxn modelId="{DF32B9FE-3159-43D8-8358-8FCDC25E7F16}" type="presParOf" srcId="{C20DE733-B2FC-4E65-9C18-A0B594F8985C}" destId="{B7703915-4386-4B5E-ADFC-21923CCB8B8D}" srcOrd="3" destOrd="0" presId="urn:microsoft.com/office/officeart/2005/8/layout/process2"/>
    <dgm:cxn modelId="{7DEC412C-00E4-4D57-8A68-3BD8388FCBCD}" type="presParOf" srcId="{B7703915-4386-4B5E-ADFC-21923CCB8B8D}" destId="{84EE789E-59B3-4C4F-A6F0-B1F3105DCF21}" srcOrd="0" destOrd="0" presId="urn:microsoft.com/office/officeart/2005/8/layout/process2"/>
    <dgm:cxn modelId="{855FB52D-4FAC-4301-9B14-6C85F288B6B5}" type="presParOf" srcId="{C20DE733-B2FC-4E65-9C18-A0B594F8985C}" destId="{F6CA1712-200A-4446-BC0A-2203E15FC6D2}" srcOrd="4" destOrd="0" presId="urn:microsoft.com/office/officeart/2005/8/layout/process2"/>
    <dgm:cxn modelId="{6F889143-2B51-4CBC-99FA-020BF3AEFA64}" type="presParOf" srcId="{C20DE733-B2FC-4E65-9C18-A0B594F8985C}" destId="{1296E7A3-52C9-428D-97F2-8877609B51D0}" srcOrd="5" destOrd="0" presId="urn:microsoft.com/office/officeart/2005/8/layout/process2"/>
    <dgm:cxn modelId="{C01528F9-CD56-4213-ABB8-8D150E2F97CD}" type="presParOf" srcId="{1296E7A3-52C9-428D-97F2-8877609B51D0}" destId="{BD6CE639-3346-4C55-A540-C04F68C2717D}" srcOrd="0" destOrd="0" presId="urn:microsoft.com/office/officeart/2005/8/layout/process2"/>
    <dgm:cxn modelId="{0D5442DA-C3A0-407A-A31F-51BB4E58B4C1}" type="presParOf" srcId="{C20DE733-B2FC-4E65-9C18-A0B594F8985C}" destId="{D8B79C46-8E26-4225-A811-666C59278E53}" srcOrd="6" destOrd="0" presId="urn:microsoft.com/office/officeart/2005/8/layout/process2"/>
    <dgm:cxn modelId="{D3932698-F737-4568-A0EF-B4B295C5549A}" type="presParOf" srcId="{C20DE733-B2FC-4E65-9C18-A0B594F8985C}" destId="{CA55E406-666D-43FD-A592-862BC55348B4}" srcOrd="7" destOrd="0" presId="urn:microsoft.com/office/officeart/2005/8/layout/process2"/>
    <dgm:cxn modelId="{DD4CB24C-A64E-479B-8F69-1F88A042ED03}" type="presParOf" srcId="{CA55E406-666D-43FD-A592-862BC55348B4}" destId="{D977470E-0250-49E4-9E3F-67F5386ECD7E}" srcOrd="0" destOrd="0" presId="urn:microsoft.com/office/officeart/2005/8/layout/process2"/>
    <dgm:cxn modelId="{9118D1F9-ACF1-46AD-8A1A-24691A84D91F}" type="presParOf" srcId="{C20DE733-B2FC-4E65-9C18-A0B594F8985C}" destId="{9C8B43F9-BC29-4BCB-B90C-12BA904693FB}" srcOrd="8" destOrd="0" presId="urn:microsoft.com/office/officeart/2005/8/layout/process2"/>
    <dgm:cxn modelId="{6F908E1D-0DF5-4A3D-862A-C5DAC2A130EE}" type="presParOf" srcId="{C20DE733-B2FC-4E65-9C18-A0B594F8985C}" destId="{5D1B095A-5758-4921-B2B6-E8818A80B50F}" srcOrd="9" destOrd="0" presId="urn:microsoft.com/office/officeart/2005/8/layout/process2"/>
    <dgm:cxn modelId="{9334DF0D-480E-453A-9A19-2552B8E7DAEE}" type="presParOf" srcId="{5D1B095A-5758-4921-B2B6-E8818A80B50F}" destId="{31093BD0-4985-4702-8C4A-8D63AC47E34D}" srcOrd="0" destOrd="0" presId="urn:microsoft.com/office/officeart/2005/8/layout/process2"/>
    <dgm:cxn modelId="{328F879F-1E2B-4DA7-A36F-8D85F7C46751}" type="presParOf" srcId="{C20DE733-B2FC-4E65-9C18-A0B594F8985C}" destId="{3DE4072C-012A-4BA9-8F04-34C8D33B6937}" srcOrd="10" destOrd="0" presId="urn:microsoft.com/office/officeart/2005/8/layout/process2"/>
    <dgm:cxn modelId="{00C3A6E6-E464-4ABA-9B76-63092BD30C0D}" type="presParOf" srcId="{C20DE733-B2FC-4E65-9C18-A0B594F8985C}" destId="{E975139C-ED86-4D83-A9D4-8AB80406056A}" srcOrd="11" destOrd="0" presId="urn:microsoft.com/office/officeart/2005/8/layout/process2"/>
    <dgm:cxn modelId="{E3344175-0902-4E27-A477-205997D39F06}" type="presParOf" srcId="{E975139C-ED86-4D83-A9D4-8AB80406056A}" destId="{93415D2E-E5C5-49F0-8F17-A645E8D0CA0A}" srcOrd="0" destOrd="0" presId="urn:microsoft.com/office/officeart/2005/8/layout/process2"/>
    <dgm:cxn modelId="{FEE858CB-11AF-4DB7-A4A0-6839CA4DABD6}" type="presParOf" srcId="{C20DE733-B2FC-4E65-9C18-A0B594F8985C}" destId="{65FAC3D6-6408-4B5A-B7EE-810D5FB54DD4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F0769B-0EEC-4C0C-BD96-D51BB179F0F7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52BE0E88-6B9E-4D5B-9652-B9FB9D141FAD}">
      <dgm:prSet phldrT="[Texte]" custT="1"/>
      <dgm:spPr/>
      <dgm:t>
        <a:bodyPr/>
        <a:lstStyle/>
        <a:p>
          <a:pPr algn="l"/>
          <a:r>
            <a:rPr lang="fr-FR" sz="1800" b="1" dirty="0" smtClean="0"/>
            <a:t>Chef d’établissement ou chargé d’exploitation demande et autorise la consignation  		</a:t>
          </a:r>
        </a:p>
        <a:p>
          <a:pPr algn="l"/>
          <a:r>
            <a:rPr lang="fr-FR" sz="1800" b="1" dirty="0" smtClean="0">
              <a:solidFill>
                <a:schemeClr val="tx1"/>
              </a:solidFill>
            </a:rPr>
            <a:t>autorisation de travail</a:t>
          </a:r>
        </a:p>
        <a:p>
          <a:pPr algn="l"/>
          <a:r>
            <a:rPr lang="fr-FR" sz="1100" dirty="0" smtClean="0"/>
            <a:t> </a:t>
          </a:r>
          <a:endParaRPr lang="fr-FR" sz="1100" dirty="0"/>
        </a:p>
      </dgm:t>
    </dgm:pt>
    <dgm:pt modelId="{D5C27545-4DB8-4A90-B286-39139C71EB35}" type="parTrans" cxnId="{F9437EC2-0EC3-4C7E-86FF-7981A78FB6D7}">
      <dgm:prSet/>
      <dgm:spPr/>
      <dgm:t>
        <a:bodyPr/>
        <a:lstStyle/>
        <a:p>
          <a:endParaRPr lang="fr-FR" sz="2000"/>
        </a:p>
      </dgm:t>
    </dgm:pt>
    <dgm:pt modelId="{3B062F19-D8DE-4C07-95F5-56842FE5BC92}" type="sibTrans" cxnId="{F9437EC2-0EC3-4C7E-86FF-7981A78FB6D7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fr-FR" sz="3600"/>
        </a:p>
      </dgm:t>
    </dgm:pt>
    <dgm:pt modelId="{65DF0D3F-4F4E-4566-9BCD-9E33795D3D0F}">
      <dgm:prSet phldrT="[Texte]" custT="1"/>
      <dgm:spPr/>
      <dgm:t>
        <a:bodyPr/>
        <a:lstStyle/>
        <a:p>
          <a:r>
            <a:rPr lang="fr-FR" sz="1800" b="1" dirty="0" smtClean="0"/>
            <a:t>Chargé de consignation réalise les manœuvres     </a:t>
          </a:r>
          <a:r>
            <a:rPr lang="fr-FR" sz="1800" b="1" dirty="0" smtClean="0">
              <a:solidFill>
                <a:schemeClr val="tx1"/>
              </a:solidFill>
            </a:rPr>
            <a:t>Habilité</a:t>
          </a:r>
          <a:r>
            <a:rPr lang="fr-FR" sz="1800" dirty="0" smtClean="0">
              <a:solidFill>
                <a:schemeClr val="tx1"/>
              </a:solidFill>
            </a:rPr>
            <a:t> </a:t>
          </a:r>
          <a:r>
            <a:rPr lang="fr-FR" sz="1800" b="1" dirty="0" smtClean="0">
              <a:solidFill>
                <a:schemeClr val="tx1"/>
              </a:solidFill>
            </a:rPr>
            <a:t>BC ou HC</a:t>
          </a:r>
          <a:endParaRPr lang="fr-FR" sz="1600" b="1" dirty="0" smtClean="0">
            <a:solidFill>
              <a:schemeClr val="tx1"/>
            </a:solidFill>
          </a:endParaRPr>
        </a:p>
        <a:p>
          <a:r>
            <a:rPr lang="fr-FR" sz="1800" b="1" dirty="0" smtClean="0">
              <a:solidFill>
                <a:srgbClr val="FFFF00"/>
              </a:solidFill>
            </a:rPr>
            <a:t>Prépare l’attestation de consignation </a:t>
          </a:r>
        </a:p>
        <a:p>
          <a:endParaRPr lang="fr-FR" sz="1400" dirty="0"/>
        </a:p>
      </dgm:t>
    </dgm:pt>
    <dgm:pt modelId="{D214DD41-9B47-45FE-B74A-705383B8082A}" type="parTrans" cxnId="{91C1B8C1-8774-4FF4-A2D9-3848AFFA51B4}">
      <dgm:prSet/>
      <dgm:spPr/>
      <dgm:t>
        <a:bodyPr/>
        <a:lstStyle/>
        <a:p>
          <a:endParaRPr lang="fr-FR" sz="2000"/>
        </a:p>
      </dgm:t>
    </dgm:pt>
    <dgm:pt modelId="{CDD399DF-38F2-4398-9B90-81F84D0882F4}" type="sibTrans" cxnId="{91C1B8C1-8774-4FF4-A2D9-3848AFFA51B4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fr-FR" sz="3600"/>
        </a:p>
      </dgm:t>
    </dgm:pt>
    <dgm:pt modelId="{DF104425-6905-4FA2-93C6-D0A72A9F9173}">
      <dgm:prSet phldrT="[Texte]" custT="1"/>
      <dgm:spPr/>
      <dgm:t>
        <a:bodyPr/>
        <a:lstStyle/>
        <a:p>
          <a:r>
            <a:rPr lang="fr-FR" sz="2000" b="1" dirty="0" smtClean="0"/>
            <a:t>Le chargé de travaux </a:t>
          </a:r>
          <a:r>
            <a:rPr lang="fr-FR" sz="1800" b="1" dirty="0" smtClean="0">
              <a:solidFill>
                <a:srgbClr val="0070C0"/>
              </a:solidFill>
            </a:rPr>
            <a:t>ou (chargé de chantier)    </a:t>
          </a:r>
        </a:p>
        <a:p>
          <a:r>
            <a:rPr lang="fr-FR" sz="1800" b="1" dirty="0" smtClean="0">
              <a:solidFill>
                <a:schemeClr val="tx1"/>
              </a:solidFill>
            </a:rPr>
            <a:t>Habilité B2 ou H2</a:t>
          </a:r>
          <a:endParaRPr lang="fr-FR" sz="1600" b="1" dirty="0" smtClean="0">
            <a:solidFill>
              <a:schemeClr val="tx1"/>
            </a:solidFill>
          </a:endParaRPr>
        </a:p>
        <a:p>
          <a:r>
            <a:rPr lang="fr-FR" sz="1600" b="1" dirty="0" smtClean="0">
              <a:solidFill>
                <a:srgbClr val="FFFF00"/>
              </a:solidFill>
            </a:rPr>
            <a:t>A l’autorisation de travail, il vérifie et signe l’attestation de consignation </a:t>
          </a:r>
        </a:p>
      </dgm:t>
    </dgm:pt>
    <dgm:pt modelId="{DB9FE9A3-35F9-4856-91EA-D1FCE0802521}" type="parTrans" cxnId="{2E9A377E-BBC7-4F18-A4B0-517642DD16BE}">
      <dgm:prSet/>
      <dgm:spPr/>
      <dgm:t>
        <a:bodyPr/>
        <a:lstStyle/>
        <a:p>
          <a:endParaRPr lang="fr-FR" sz="2000"/>
        </a:p>
      </dgm:t>
    </dgm:pt>
    <dgm:pt modelId="{9FEE7300-322C-4990-9F0E-D822E7428766}" type="sibTrans" cxnId="{2E9A377E-BBC7-4F18-A4B0-517642DD16BE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fr-FR" sz="3600"/>
        </a:p>
      </dgm:t>
    </dgm:pt>
    <dgm:pt modelId="{7A6BA9BE-8CF7-4DE4-A174-608FE0AD9ADF}">
      <dgm:prSet phldrT="[Texte]" custT="1"/>
      <dgm:spPr/>
      <dgm:t>
        <a:bodyPr/>
        <a:lstStyle/>
        <a:p>
          <a:r>
            <a:rPr lang="fr-FR" sz="2000" b="1" dirty="0" smtClean="0"/>
            <a:t>L’exécutant </a:t>
          </a:r>
          <a:r>
            <a:rPr lang="fr-FR" sz="2000" dirty="0" smtClean="0"/>
            <a:t>	</a:t>
          </a:r>
          <a:r>
            <a:rPr lang="fr-FR" sz="2000" b="1" dirty="0" smtClean="0">
              <a:solidFill>
                <a:schemeClr val="tx1"/>
              </a:solidFill>
            </a:rPr>
            <a:t>Habilité B1 ou H1</a:t>
          </a:r>
        </a:p>
        <a:p>
          <a:r>
            <a:rPr lang="fr-FR" sz="1600" b="1" dirty="0" smtClean="0">
              <a:solidFill>
                <a:srgbClr val="FFFF00"/>
              </a:solidFill>
            </a:rPr>
            <a:t>Aide le chargé de travaux dans la réalisation des opérations</a:t>
          </a:r>
          <a:r>
            <a:rPr lang="fr-FR" sz="1600" dirty="0" smtClean="0">
              <a:solidFill>
                <a:srgbClr val="FFFF00"/>
              </a:solidFill>
            </a:rPr>
            <a:t> </a:t>
          </a:r>
          <a:r>
            <a:rPr lang="fr-FR" sz="1600" dirty="0" smtClean="0"/>
            <a:t>		</a:t>
          </a:r>
          <a:r>
            <a:rPr lang="fr-FR" sz="1800" dirty="0" smtClean="0"/>
            <a:t>				</a:t>
          </a:r>
          <a:endParaRPr lang="fr-FR" sz="1800" b="1" dirty="0" smtClean="0">
            <a:solidFill>
              <a:schemeClr val="tx1"/>
            </a:solidFill>
          </a:endParaRPr>
        </a:p>
      </dgm:t>
    </dgm:pt>
    <dgm:pt modelId="{3AB30B47-2F06-48CA-88AD-6968D6FAB504}" type="parTrans" cxnId="{AD4742D9-2F71-4F2C-B89C-5B3CF7C6E242}">
      <dgm:prSet/>
      <dgm:spPr/>
      <dgm:t>
        <a:bodyPr/>
        <a:lstStyle/>
        <a:p>
          <a:endParaRPr lang="fr-FR" sz="2000"/>
        </a:p>
      </dgm:t>
    </dgm:pt>
    <dgm:pt modelId="{0F27D8B5-7F51-4953-86B0-E7D5BC3A4074}" type="sibTrans" cxnId="{AD4742D9-2F71-4F2C-B89C-5B3CF7C6E242}">
      <dgm:prSet/>
      <dgm:spPr/>
      <dgm:t>
        <a:bodyPr/>
        <a:lstStyle/>
        <a:p>
          <a:endParaRPr lang="fr-FR" sz="2000"/>
        </a:p>
      </dgm:t>
    </dgm:pt>
    <dgm:pt modelId="{B13528FD-E089-46C9-AE4C-59350AF61567}" type="pres">
      <dgm:prSet presAssocID="{85F0769B-0EEC-4C0C-BD96-D51BB179F0F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5B1C499-8F98-4D35-9AC9-35B5CDCF126A}" type="pres">
      <dgm:prSet presAssocID="{85F0769B-0EEC-4C0C-BD96-D51BB179F0F7}" presName="dummyMaxCanvas" presStyleCnt="0">
        <dgm:presLayoutVars/>
      </dgm:prSet>
      <dgm:spPr/>
    </dgm:pt>
    <dgm:pt modelId="{F7EA24A5-D457-4D85-AE6A-886760BA773D}" type="pres">
      <dgm:prSet presAssocID="{85F0769B-0EEC-4C0C-BD96-D51BB179F0F7}" presName="FourNodes_1" presStyleLbl="node1" presStyleIdx="0" presStyleCnt="4" custScaleX="11118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D39E64-8AC2-466C-83F8-79E20F273542}" type="pres">
      <dgm:prSet presAssocID="{85F0769B-0EEC-4C0C-BD96-D51BB179F0F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910697-F694-4D77-97B9-1C3DE34160A3}" type="pres">
      <dgm:prSet presAssocID="{85F0769B-0EEC-4C0C-BD96-D51BB179F0F7}" presName="FourNodes_3" presStyleLbl="node1" presStyleIdx="2" presStyleCnt="4" custScaleX="1113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DB15C1-55A4-4FB3-AF11-60B40A58602D}" type="pres">
      <dgm:prSet presAssocID="{85F0769B-0EEC-4C0C-BD96-D51BB179F0F7}" presName="FourNodes_4" presStyleLbl="node1" presStyleIdx="3" presStyleCnt="4" custScaleX="1112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8EC036-FA36-43AE-9448-79B4EEB55DBA}" type="pres">
      <dgm:prSet presAssocID="{85F0769B-0EEC-4C0C-BD96-D51BB179F0F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E69C55-88DF-4681-8AD4-A81ECE831962}" type="pres">
      <dgm:prSet presAssocID="{85F0769B-0EEC-4C0C-BD96-D51BB179F0F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8E2F24-0B46-48BE-8CBB-08C94E0A0D16}" type="pres">
      <dgm:prSet presAssocID="{85F0769B-0EEC-4C0C-BD96-D51BB179F0F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F0F07E-A3FA-43E0-9E12-0FB8DF1AAA3C}" type="pres">
      <dgm:prSet presAssocID="{85F0769B-0EEC-4C0C-BD96-D51BB179F0F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D9355A-882C-4EA5-905A-230380F4F22C}" type="pres">
      <dgm:prSet presAssocID="{85F0769B-0EEC-4C0C-BD96-D51BB179F0F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88FC01-55EA-41B7-94FD-59C8E9E7F96C}" type="pres">
      <dgm:prSet presAssocID="{85F0769B-0EEC-4C0C-BD96-D51BB179F0F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0A622-52ED-4FBD-BEEC-31817721D7D8}" type="pres">
      <dgm:prSet presAssocID="{85F0769B-0EEC-4C0C-BD96-D51BB179F0F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9437EC2-0EC3-4C7E-86FF-7981A78FB6D7}" srcId="{85F0769B-0EEC-4C0C-BD96-D51BB179F0F7}" destId="{52BE0E88-6B9E-4D5B-9652-B9FB9D141FAD}" srcOrd="0" destOrd="0" parTransId="{D5C27545-4DB8-4A90-B286-39139C71EB35}" sibTransId="{3B062F19-D8DE-4C07-95F5-56842FE5BC92}"/>
    <dgm:cxn modelId="{2E9A377E-BBC7-4F18-A4B0-517642DD16BE}" srcId="{85F0769B-0EEC-4C0C-BD96-D51BB179F0F7}" destId="{DF104425-6905-4FA2-93C6-D0A72A9F9173}" srcOrd="2" destOrd="0" parTransId="{DB9FE9A3-35F9-4856-91EA-D1FCE0802521}" sibTransId="{9FEE7300-322C-4990-9F0E-D822E7428766}"/>
    <dgm:cxn modelId="{F09245B8-F162-441F-8348-F1EFE406F615}" type="presOf" srcId="{DF104425-6905-4FA2-93C6-D0A72A9F9173}" destId="{44910697-F694-4D77-97B9-1C3DE34160A3}" srcOrd="0" destOrd="0" presId="urn:microsoft.com/office/officeart/2005/8/layout/vProcess5"/>
    <dgm:cxn modelId="{AD4742D9-2F71-4F2C-B89C-5B3CF7C6E242}" srcId="{85F0769B-0EEC-4C0C-BD96-D51BB179F0F7}" destId="{7A6BA9BE-8CF7-4DE4-A174-608FE0AD9ADF}" srcOrd="3" destOrd="0" parTransId="{3AB30B47-2F06-48CA-88AD-6968D6FAB504}" sibTransId="{0F27D8B5-7F51-4953-86B0-E7D5BC3A4074}"/>
    <dgm:cxn modelId="{872EE945-E4E2-4578-8460-A597233B6291}" type="presOf" srcId="{52BE0E88-6B9E-4D5B-9652-B9FB9D141FAD}" destId="{F7EA24A5-D457-4D85-AE6A-886760BA773D}" srcOrd="0" destOrd="0" presId="urn:microsoft.com/office/officeart/2005/8/layout/vProcess5"/>
    <dgm:cxn modelId="{DA9BC467-1BD2-41D5-841B-FB44DBDA39DC}" type="presOf" srcId="{7A6BA9BE-8CF7-4DE4-A174-608FE0AD9ADF}" destId="{FBE0A622-52ED-4FBD-BEEC-31817721D7D8}" srcOrd="1" destOrd="0" presId="urn:microsoft.com/office/officeart/2005/8/layout/vProcess5"/>
    <dgm:cxn modelId="{27FEEDCC-E766-4D7A-809B-E3CE0A409970}" type="presOf" srcId="{3B062F19-D8DE-4C07-95F5-56842FE5BC92}" destId="{C18EC036-FA36-43AE-9448-79B4EEB55DBA}" srcOrd="0" destOrd="0" presId="urn:microsoft.com/office/officeart/2005/8/layout/vProcess5"/>
    <dgm:cxn modelId="{A0FF7210-A255-48E3-88CD-5AE4DAD82463}" type="presOf" srcId="{65DF0D3F-4F4E-4566-9BCD-9E33795D3D0F}" destId="{B2D9355A-882C-4EA5-905A-230380F4F22C}" srcOrd="1" destOrd="0" presId="urn:microsoft.com/office/officeart/2005/8/layout/vProcess5"/>
    <dgm:cxn modelId="{9B712848-60B2-41CF-9EB9-D40B8AEDC534}" type="presOf" srcId="{9FEE7300-322C-4990-9F0E-D822E7428766}" destId="{2B8E2F24-0B46-48BE-8CBB-08C94E0A0D16}" srcOrd="0" destOrd="0" presId="urn:microsoft.com/office/officeart/2005/8/layout/vProcess5"/>
    <dgm:cxn modelId="{76885909-F83C-4EB5-8CC0-DF53A8660C95}" type="presOf" srcId="{CDD399DF-38F2-4398-9B90-81F84D0882F4}" destId="{7FE69C55-88DF-4681-8AD4-A81ECE831962}" srcOrd="0" destOrd="0" presId="urn:microsoft.com/office/officeart/2005/8/layout/vProcess5"/>
    <dgm:cxn modelId="{2E97C683-7ABE-461B-BF74-58FA60FA109A}" type="presOf" srcId="{DF104425-6905-4FA2-93C6-D0A72A9F9173}" destId="{7588FC01-55EA-41B7-94FD-59C8E9E7F96C}" srcOrd="1" destOrd="0" presId="urn:microsoft.com/office/officeart/2005/8/layout/vProcess5"/>
    <dgm:cxn modelId="{7CBB6E11-8D24-43BD-9C28-4EA56D271036}" type="presOf" srcId="{85F0769B-0EEC-4C0C-BD96-D51BB179F0F7}" destId="{B13528FD-E089-46C9-AE4C-59350AF61567}" srcOrd="0" destOrd="0" presId="urn:microsoft.com/office/officeart/2005/8/layout/vProcess5"/>
    <dgm:cxn modelId="{59202B14-4A50-4E65-9BDA-277B863C7DC7}" type="presOf" srcId="{7A6BA9BE-8CF7-4DE4-A174-608FE0AD9ADF}" destId="{10DB15C1-55A4-4FB3-AF11-60B40A58602D}" srcOrd="0" destOrd="0" presId="urn:microsoft.com/office/officeart/2005/8/layout/vProcess5"/>
    <dgm:cxn modelId="{BB341F8E-27A5-4D5C-81FC-002D9E93C965}" type="presOf" srcId="{52BE0E88-6B9E-4D5B-9652-B9FB9D141FAD}" destId="{A8F0F07E-A3FA-43E0-9E12-0FB8DF1AAA3C}" srcOrd="1" destOrd="0" presId="urn:microsoft.com/office/officeart/2005/8/layout/vProcess5"/>
    <dgm:cxn modelId="{579AE6D5-B733-4DA3-8410-1603DB80C737}" type="presOf" srcId="{65DF0D3F-4F4E-4566-9BCD-9E33795D3D0F}" destId="{BBD39E64-8AC2-466C-83F8-79E20F273542}" srcOrd="0" destOrd="0" presId="urn:microsoft.com/office/officeart/2005/8/layout/vProcess5"/>
    <dgm:cxn modelId="{91C1B8C1-8774-4FF4-A2D9-3848AFFA51B4}" srcId="{85F0769B-0EEC-4C0C-BD96-D51BB179F0F7}" destId="{65DF0D3F-4F4E-4566-9BCD-9E33795D3D0F}" srcOrd="1" destOrd="0" parTransId="{D214DD41-9B47-45FE-B74A-705383B8082A}" sibTransId="{CDD399DF-38F2-4398-9B90-81F84D0882F4}"/>
    <dgm:cxn modelId="{A2F7C3B7-20B1-45DC-B66D-7A796E02A81E}" type="presParOf" srcId="{B13528FD-E089-46C9-AE4C-59350AF61567}" destId="{05B1C499-8F98-4D35-9AC9-35B5CDCF126A}" srcOrd="0" destOrd="0" presId="urn:microsoft.com/office/officeart/2005/8/layout/vProcess5"/>
    <dgm:cxn modelId="{459FE8A6-2DB3-4351-8FB0-A94F2EBB7E40}" type="presParOf" srcId="{B13528FD-E089-46C9-AE4C-59350AF61567}" destId="{F7EA24A5-D457-4D85-AE6A-886760BA773D}" srcOrd="1" destOrd="0" presId="urn:microsoft.com/office/officeart/2005/8/layout/vProcess5"/>
    <dgm:cxn modelId="{7F7E661C-EBEF-4703-95ED-C0052686600F}" type="presParOf" srcId="{B13528FD-E089-46C9-AE4C-59350AF61567}" destId="{BBD39E64-8AC2-466C-83F8-79E20F273542}" srcOrd="2" destOrd="0" presId="urn:microsoft.com/office/officeart/2005/8/layout/vProcess5"/>
    <dgm:cxn modelId="{1967473E-466B-4EF7-BB46-F6BFBEE3F868}" type="presParOf" srcId="{B13528FD-E089-46C9-AE4C-59350AF61567}" destId="{44910697-F694-4D77-97B9-1C3DE34160A3}" srcOrd="3" destOrd="0" presId="urn:microsoft.com/office/officeart/2005/8/layout/vProcess5"/>
    <dgm:cxn modelId="{C2095084-25D3-45D3-A79F-9418383EBEBB}" type="presParOf" srcId="{B13528FD-E089-46C9-AE4C-59350AF61567}" destId="{10DB15C1-55A4-4FB3-AF11-60B40A58602D}" srcOrd="4" destOrd="0" presId="urn:microsoft.com/office/officeart/2005/8/layout/vProcess5"/>
    <dgm:cxn modelId="{57804CFC-F8A6-4A99-81C8-5A06AB266BA1}" type="presParOf" srcId="{B13528FD-E089-46C9-AE4C-59350AF61567}" destId="{C18EC036-FA36-43AE-9448-79B4EEB55DBA}" srcOrd="5" destOrd="0" presId="urn:microsoft.com/office/officeart/2005/8/layout/vProcess5"/>
    <dgm:cxn modelId="{B94FD513-3A8E-443F-9FC9-2A3AADD39D25}" type="presParOf" srcId="{B13528FD-E089-46C9-AE4C-59350AF61567}" destId="{7FE69C55-88DF-4681-8AD4-A81ECE831962}" srcOrd="6" destOrd="0" presId="urn:microsoft.com/office/officeart/2005/8/layout/vProcess5"/>
    <dgm:cxn modelId="{0346C82D-5477-4661-9ACA-042A3D55B10F}" type="presParOf" srcId="{B13528FD-E089-46C9-AE4C-59350AF61567}" destId="{2B8E2F24-0B46-48BE-8CBB-08C94E0A0D16}" srcOrd="7" destOrd="0" presId="urn:microsoft.com/office/officeart/2005/8/layout/vProcess5"/>
    <dgm:cxn modelId="{B44FE463-7120-40CF-AE7A-A54078BC5998}" type="presParOf" srcId="{B13528FD-E089-46C9-AE4C-59350AF61567}" destId="{A8F0F07E-A3FA-43E0-9E12-0FB8DF1AAA3C}" srcOrd="8" destOrd="0" presId="urn:microsoft.com/office/officeart/2005/8/layout/vProcess5"/>
    <dgm:cxn modelId="{6BC07575-C0BB-43E4-8CFD-D560BBDEC2DD}" type="presParOf" srcId="{B13528FD-E089-46C9-AE4C-59350AF61567}" destId="{B2D9355A-882C-4EA5-905A-230380F4F22C}" srcOrd="9" destOrd="0" presId="urn:microsoft.com/office/officeart/2005/8/layout/vProcess5"/>
    <dgm:cxn modelId="{834F6F4A-98FC-4713-B03C-FAD886BBA7B4}" type="presParOf" srcId="{B13528FD-E089-46C9-AE4C-59350AF61567}" destId="{7588FC01-55EA-41B7-94FD-59C8E9E7F96C}" srcOrd="10" destOrd="0" presId="urn:microsoft.com/office/officeart/2005/8/layout/vProcess5"/>
    <dgm:cxn modelId="{911A1009-020A-4A3D-B3DB-51DF209DF13D}" type="presParOf" srcId="{B13528FD-E089-46C9-AE4C-59350AF61567}" destId="{FBE0A622-52ED-4FBD-BEEC-31817721D7D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64AA9E-055D-44DA-B522-95DC4D9CFB0D}">
      <dsp:nvSpPr>
        <dsp:cNvPr id="0" name=""/>
        <dsp:cNvSpPr/>
      </dsp:nvSpPr>
      <dsp:spPr>
        <a:xfrm>
          <a:off x="-54249" y="3015"/>
          <a:ext cx="4355447" cy="4935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i="1" kern="1200" dirty="0" smtClean="0">
              <a:latin typeface="+mj-lt"/>
              <a:ea typeface="+mj-ea"/>
              <a:cs typeface="+mj-cs"/>
            </a:rPr>
            <a:t>Pré-identification</a:t>
          </a:r>
          <a:endParaRPr lang="fr-FR" sz="2400" kern="1200" dirty="0"/>
        </a:p>
      </dsp:txBody>
      <dsp:txXfrm>
        <a:off x="-54249" y="3015"/>
        <a:ext cx="4355447" cy="493560"/>
      </dsp:txXfrm>
    </dsp:sp>
    <dsp:sp modelId="{E84CE446-8AFB-4E98-9585-F83151AD1683}">
      <dsp:nvSpPr>
        <dsp:cNvPr id="0" name=""/>
        <dsp:cNvSpPr/>
      </dsp:nvSpPr>
      <dsp:spPr>
        <a:xfrm rot="5400000">
          <a:off x="2030931" y="508914"/>
          <a:ext cx="185085" cy="22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5400000">
        <a:off x="2030931" y="508914"/>
        <a:ext cx="185085" cy="222102"/>
      </dsp:txXfrm>
    </dsp:sp>
    <dsp:sp modelId="{CDB3C06D-3F73-4092-97C7-148AED5F8031}">
      <dsp:nvSpPr>
        <dsp:cNvPr id="0" name=""/>
        <dsp:cNvSpPr/>
      </dsp:nvSpPr>
      <dsp:spPr>
        <a:xfrm>
          <a:off x="-54249" y="743355"/>
          <a:ext cx="4355447" cy="493560"/>
        </a:xfrm>
        <a:prstGeom prst="roundRect">
          <a:avLst>
            <a:gd name="adj" fmla="val 10000"/>
          </a:avLst>
        </a:prstGeom>
        <a:solidFill>
          <a:schemeClr val="accent3">
            <a:hueOff val="395895"/>
            <a:satOff val="2132"/>
            <a:lumOff val="29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+mj-lt"/>
              <a:ea typeface="+mj-ea"/>
              <a:cs typeface="+mj-cs"/>
            </a:rPr>
            <a:t>1 - Séparation</a:t>
          </a:r>
        </a:p>
      </dsp:txBody>
      <dsp:txXfrm>
        <a:off x="-54249" y="743355"/>
        <a:ext cx="4355447" cy="493560"/>
      </dsp:txXfrm>
    </dsp:sp>
    <dsp:sp modelId="{B7703915-4386-4B5E-ADFC-21923CCB8B8D}">
      <dsp:nvSpPr>
        <dsp:cNvPr id="0" name=""/>
        <dsp:cNvSpPr/>
      </dsp:nvSpPr>
      <dsp:spPr>
        <a:xfrm rot="5400000">
          <a:off x="2030931" y="1249254"/>
          <a:ext cx="185085" cy="22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75074"/>
            <a:satOff val="2559"/>
            <a:lumOff val="3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5400000">
        <a:off x="2030931" y="1249254"/>
        <a:ext cx="185085" cy="222102"/>
      </dsp:txXfrm>
    </dsp:sp>
    <dsp:sp modelId="{F6CA1712-200A-4446-BC0A-2203E15FC6D2}">
      <dsp:nvSpPr>
        <dsp:cNvPr id="0" name=""/>
        <dsp:cNvSpPr/>
      </dsp:nvSpPr>
      <dsp:spPr>
        <a:xfrm>
          <a:off x="-54249" y="1483695"/>
          <a:ext cx="4355447" cy="493560"/>
        </a:xfrm>
        <a:prstGeom prst="roundRect">
          <a:avLst>
            <a:gd name="adj" fmla="val 10000"/>
          </a:avLst>
        </a:prstGeom>
        <a:solidFill>
          <a:schemeClr val="accent3">
            <a:hueOff val="791790"/>
            <a:satOff val="4265"/>
            <a:lumOff val="58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+mj-lt"/>
              <a:ea typeface="+mj-ea"/>
              <a:cs typeface="+mj-cs"/>
            </a:rPr>
            <a:t>2 – Condamnation</a:t>
          </a:r>
        </a:p>
      </dsp:txBody>
      <dsp:txXfrm>
        <a:off x="-54249" y="1483695"/>
        <a:ext cx="4355447" cy="493560"/>
      </dsp:txXfrm>
    </dsp:sp>
    <dsp:sp modelId="{1296E7A3-52C9-428D-97F2-8877609B51D0}">
      <dsp:nvSpPr>
        <dsp:cNvPr id="0" name=""/>
        <dsp:cNvSpPr/>
      </dsp:nvSpPr>
      <dsp:spPr>
        <a:xfrm rot="5400000">
          <a:off x="2030931" y="1989594"/>
          <a:ext cx="185085" cy="22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50148"/>
            <a:satOff val="5118"/>
            <a:lumOff val="6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5400000">
        <a:off x="2030931" y="1989594"/>
        <a:ext cx="185085" cy="222102"/>
      </dsp:txXfrm>
    </dsp:sp>
    <dsp:sp modelId="{D8B79C46-8E26-4225-A811-666C59278E53}">
      <dsp:nvSpPr>
        <dsp:cNvPr id="0" name=""/>
        <dsp:cNvSpPr/>
      </dsp:nvSpPr>
      <dsp:spPr>
        <a:xfrm>
          <a:off x="-54249" y="2224035"/>
          <a:ext cx="4355447" cy="493560"/>
        </a:xfrm>
        <a:prstGeom prst="roundRect">
          <a:avLst>
            <a:gd name="adj" fmla="val 10000"/>
          </a:avLst>
        </a:prstGeom>
        <a:solidFill>
          <a:schemeClr val="accent3">
            <a:hueOff val="1187685"/>
            <a:satOff val="6397"/>
            <a:lumOff val="8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+mj-lt"/>
              <a:ea typeface="+mj-ea"/>
              <a:cs typeface="+mj-cs"/>
            </a:rPr>
            <a:t>3 - Identification</a:t>
          </a:r>
        </a:p>
      </dsp:txBody>
      <dsp:txXfrm>
        <a:off x="-54249" y="2224035"/>
        <a:ext cx="4355447" cy="493560"/>
      </dsp:txXfrm>
    </dsp:sp>
    <dsp:sp modelId="{CA55E406-666D-43FD-A592-862BC55348B4}">
      <dsp:nvSpPr>
        <dsp:cNvPr id="0" name=""/>
        <dsp:cNvSpPr/>
      </dsp:nvSpPr>
      <dsp:spPr>
        <a:xfrm rot="5400000">
          <a:off x="2030931" y="2729935"/>
          <a:ext cx="185085" cy="22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425222"/>
            <a:satOff val="7676"/>
            <a:lumOff val="10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5400000">
        <a:off x="2030931" y="2729935"/>
        <a:ext cx="185085" cy="222102"/>
      </dsp:txXfrm>
    </dsp:sp>
    <dsp:sp modelId="{9C8B43F9-BC29-4BCB-B90C-12BA904693FB}">
      <dsp:nvSpPr>
        <dsp:cNvPr id="0" name=""/>
        <dsp:cNvSpPr/>
      </dsp:nvSpPr>
      <dsp:spPr>
        <a:xfrm>
          <a:off x="0" y="2964376"/>
          <a:ext cx="4246949" cy="493560"/>
        </a:xfrm>
        <a:prstGeom prst="roundRect">
          <a:avLst>
            <a:gd name="adj" fmla="val 10000"/>
          </a:avLst>
        </a:prstGeom>
        <a:solidFill>
          <a:schemeClr val="accent3">
            <a:hueOff val="1583580"/>
            <a:satOff val="8529"/>
            <a:lumOff val="116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+mj-lt"/>
              <a:ea typeface="+mj-ea"/>
              <a:cs typeface="+mj-cs"/>
            </a:rPr>
            <a:t>4 - VAT</a:t>
          </a:r>
        </a:p>
      </dsp:txBody>
      <dsp:txXfrm>
        <a:off x="0" y="2964376"/>
        <a:ext cx="4246949" cy="493560"/>
      </dsp:txXfrm>
    </dsp:sp>
    <dsp:sp modelId="{5D1B095A-5758-4921-B2B6-E8818A80B50F}">
      <dsp:nvSpPr>
        <dsp:cNvPr id="0" name=""/>
        <dsp:cNvSpPr/>
      </dsp:nvSpPr>
      <dsp:spPr>
        <a:xfrm rot="5400000">
          <a:off x="2030931" y="3470275"/>
          <a:ext cx="185085" cy="22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900296"/>
            <a:satOff val="10235"/>
            <a:lumOff val="139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5400000">
        <a:off x="2030931" y="3470275"/>
        <a:ext cx="185085" cy="222102"/>
      </dsp:txXfrm>
    </dsp:sp>
    <dsp:sp modelId="{3DE4072C-012A-4BA9-8F04-34C8D33B6937}">
      <dsp:nvSpPr>
        <dsp:cNvPr id="0" name=""/>
        <dsp:cNvSpPr/>
      </dsp:nvSpPr>
      <dsp:spPr>
        <a:xfrm>
          <a:off x="0" y="3704716"/>
          <a:ext cx="4246949" cy="493560"/>
        </a:xfrm>
        <a:prstGeom prst="roundRect">
          <a:avLst>
            <a:gd name="adj" fmla="val 10000"/>
          </a:avLst>
        </a:prstGeom>
        <a:solidFill>
          <a:schemeClr val="accent3">
            <a:hueOff val="1979475"/>
            <a:satOff val="10662"/>
            <a:lumOff val="145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+mj-lt"/>
              <a:ea typeface="+mj-ea"/>
              <a:cs typeface="+mj-cs"/>
            </a:rPr>
            <a:t>5 - MALT et </a:t>
          </a:r>
          <a:r>
            <a:rPr lang="fr-FR" sz="2400" kern="1200" dirty="0" err="1" smtClean="0">
              <a:latin typeface="+mj-lt"/>
              <a:ea typeface="+mj-ea"/>
              <a:cs typeface="+mj-cs"/>
            </a:rPr>
            <a:t>CCt</a:t>
          </a:r>
          <a:endParaRPr lang="fr-FR" sz="2400" kern="1200" dirty="0" smtClean="0">
            <a:latin typeface="+mj-lt"/>
            <a:ea typeface="+mj-ea"/>
            <a:cs typeface="+mj-cs"/>
          </a:endParaRPr>
        </a:p>
      </dsp:txBody>
      <dsp:txXfrm>
        <a:off x="0" y="3704716"/>
        <a:ext cx="4246949" cy="493560"/>
      </dsp:txXfrm>
    </dsp:sp>
    <dsp:sp modelId="{E975139C-ED86-4D83-A9D4-8AB80406056A}">
      <dsp:nvSpPr>
        <dsp:cNvPr id="0" name=""/>
        <dsp:cNvSpPr/>
      </dsp:nvSpPr>
      <dsp:spPr>
        <a:xfrm rot="5400000">
          <a:off x="2030931" y="4210615"/>
          <a:ext cx="185085" cy="22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375370"/>
            <a:satOff val="12794"/>
            <a:lumOff val="174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5400000">
        <a:off x="2030931" y="4210615"/>
        <a:ext cx="185085" cy="222102"/>
      </dsp:txXfrm>
    </dsp:sp>
    <dsp:sp modelId="{65FAC3D6-6408-4B5A-B7EE-810D5FB54DD4}">
      <dsp:nvSpPr>
        <dsp:cNvPr id="0" name=""/>
        <dsp:cNvSpPr/>
      </dsp:nvSpPr>
      <dsp:spPr>
        <a:xfrm>
          <a:off x="54249" y="4445056"/>
          <a:ext cx="4138450" cy="493560"/>
        </a:xfrm>
        <a:prstGeom prst="roundRect">
          <a:avLst>
            <a:gd name="adj" fmla="val 10000"/>
          </a:avLst>
        </a:prstGeom>
        <a:solidFill>
          <a:schemeClr val="accent3">
            <a:hueOff val="2375370"/>
            <a:satOff val="12794"/>
            <a:lumOff val="174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i="1" kern="1200" dirty="0" smtClean="0">
              <a:latin typeface="+mj-lt"/>
              <a:ea typeface="+mj-ea"/>
              <a:cs typeface="+mj-cs"/>
            </a:rPr>
            <a:t>Attestation de consignation</a:t>
          </a:r>
        </a:p>
      </dsp:txBody>
      <dsp:txXfrm>
        <a:off x="54249" y="4445056"/>
        <a:ext cx="4138450" cy="4935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EA24A5-D457-4D85-AE6A-886760BA773D}">
      <dsp:nvSpPr>
        <dsp:cNvPr id="0" name=""/>
        <dsp:cNvSpPr/>
      </dsp:nvSpPr>
      <dsp:spPr>
        <a:xfrm>
          <a:off x="-370400" y="0"/>
          <a:ext cx="7325841" cy="117229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Chef d’établissement ou chargé d’exploitation demande et autorise la consignation  		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autorisation de travail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 </a:t>
          </a:r>
          <a:endParaRPr lang="fr-FR" sz="1100" kern="1200" dirty="0"/>
        </a:p>
      </dsp:txBody>
      <dsp:txXfrm>
        <a:off x="-370400" y="0"/>
        <a:ext cx="5885534" cy="1172290"/>
      </dsp:txXfrm>
    </dsp:sp>
    <dsp:sp modelId="{BBD39E64-8AC2-466C-83F8-79E20F273542}">
      <dsp:nvSpPr>
        <dsp:cNvPr id="0" name=""/>
        <dsp:cNvSpPr/>
      </dsp:nvSpPr>
      <dsp:spPr>
        <a:xfrm>
          <a:off x="549975" y="1385433"/>
          <a:ext cx="6588698" cy="117229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150060"/>
            <a:satOff val="6697"/>
            <a:lumOff val="84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Chargé de consignation réalise les manœuvres     </a:t>
          </a:r>
          <a:r>
            <a:rPr lang="fr-FR" sz="1800" b="1" kern="1200" dirty="0" smtClean="0">
              <a:solidFill>
                <a:schemeClr val="tx1"/>
              </a:solidFill>
            </a:rPr>
            <a:t>Habilité</a:t>
          </a:r>
          <a:r>
            <a:rPr lang="fr-FR" sz="1800" kern="1200" dirty="0" smtClean="0">
              <a:solidFill>
                <a:schemeClr val="tx1"/>
              </a:solidFill>
            </a:rPr>
            <a:t> </a:t>
          </a:r>
          <a:r>
            <a:rPr lang="fr-FR" sz="1800" b="1" kern="1200" dirty="0" smtClean="0">
              <a:solidFill>
                <a:schemeClr val="tx1"/>
              </a:solidFill>
            </a:rPr>
            <a:t>BC ou HC</a:t>
          </a:r>
          <a:endParaRPr lang="fr-FR" sz="1600" b="1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FFFF00"/>
              </a:solidFill>
            </a:rPr>
            <a:t>Prépare l’attestation de consignation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>
        <a:off x="549975" y="1385433"/>
        <a:ext cx="5274906" cy="1172290"/>
      </dsp:txXfrm>
    </dsp:sp>
    <dsp:sp modelId="{44910697-F694-4D77-97B9-1C3DE34160A3}">
      <dsp:nvSpPr>
        <dsp:cNvPr id="0" name=""/>
        <dsp:cNvSpPr/>
      </dsp:nvSpPr>
      <dsp:spPr>
        <a:xfrm>
          <a:off x="718909" y="2770867"/>
          <a:ext cx="7337965" cy="117229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300119"/>
            <a:satOff val="13393"/>
            <a:lumOff val="169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Le chargé de travaux </a:t>
          </a:r>
          <a:r>
            <a:rPr lang="fr-FR" sz="1800" b="1" kern="1200" dirty="0" smtClean="0">
              <a:solidFill>
                <a:srgbClr val="0070C0"/>
              </a:solidFill>
            </a:rPr>
            <a:t>ou (chargé de chantier)  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Habilité B2 ou H2</a:t>
          </a:r>
          <a:endParaRPr lang="fr-FR" sz="1600" b="1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FFFF00"/>
              </a:solidFill>
            </a:rPr>
            <a:t>A l’autorisation de travail, il vérifie et signe l’attestation de consignation </a:t>
          </a:r>
        </a:p>
      </dsp:txBody>
      <dsp:txXfrm>
        <a:off x="718909" y="2770867"/>
        <a:ext cx="5883941" cy="1172290"/>
      </dsp:txXfrm>
    </dsp:sp>
    <dsp:sp modelId="{10DB15C1-55A4-4FB3-AF11-60B40A58602D}">
      <dsp:nvSpPr>
        <dsp:cNvPr id="0" name=""/>
        <dsp:cNvSpPr/>
      </dsp:nvSpPr>
      <dsp:spPr>
        <a:xfrm>
          <a:off x="1273117" y="4156301"/>
          <a:ext cx="7333155" cy="117229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450179"/>
            <a:satOff val="20090"/>
            <a:lumOff val="25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L’exécutant </a:t>
          </a:r>
          <a:r>
            <a:rPr lang="fr-FR" sz="2000" kern="1200" dirty="0" smtClean="0"/>
            <a:t>	</a:t>
          </a:r>
          <a:r>
            <a:rPr lang="fr-FR" sz="2000" b="1" kern="1200" dirty="0" smtClean="0">
              <a:solidFill>
                <a:schemeClr val="tx1"/>
              </a:solidFill>
            </a:rPr>
            <a:t>Habilité B1 ou H1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FFFF00"/>
              </a:solidFill>
            </a:rPr>
            <a:t>Aide le chargé de travaux dans la réalisation des opérations</a:t>
          </a:r>
          <a:r>
            <a:rPr lang="fr-FR" sz="1600" kern="1200" dirty="0" smtClean="0">
              <a:solidFill>
                <a:srgbClr val="FFFF00"/>
              </a:solidFill>
            </a:rPr>
            <a:t> </a:t>
          </a:r>
          <a:r>
            <a:rPr lang="fr-FR" sz="1600" kern="1200" dirty="0" smtClean="0"/>
            <a:t>		</a:t>
          </a:r>
          <a:r>
            <a:rPr lang="fr-FR" sz="1800" kern="1200" dirty="0" smtClean="0"/>
            <a:t>				</a:t>
          </a:r>
          <a:endParaRPr lang="fr-FR" sz="1800" b="1" kern="1200" dirty="0" smtClean="0">
            <a:solidFill>
              <a:schemeClr val="tx1"/>
            </a:solidFill>
          </a:endParaRPr>
        </a:p>
      </dsp:txBody>
      <dsp:txXfrm>
        <a:off x="1273117" y="4156301"/>
        <a:ext cx="5870917" cy="1172290"/>
      </dsp:txXfrm>
    </dsp:sp>
    <dsp:sp modelId="{C18EC036-FA36-43AE-9448-79B4EEB55DBA}">
      <dsp:nvSpPr>
        <dsp:cNvPr id="0" name=""/>
        <dsp:cNvSpPr/>
      </dsp:nvSpPr>
      <dsp:spPr>
        <a:xfrm>
          <a:off x="5824881" y="897867"/>
          <a:ext cx="761988" cy="761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5824881" y="897867"/>
        <a:ext cx="761988" cy="761988"/>
      </dsp:txXfrm>
    </dsp:sp>
    <dsp:sp modelId="{7FE69C55-88DF-4681-8AD4-A81ECE831962}">
      <dsp:nvSpPr>
        <dsp:cNvPr id="0" name=""/>
        <dsp:cNvSpPr/>
      </dsp:nvSpPr>
      <dsp:spPr>
        <a:xfrm>
          <a:off x="6376684" y="2283301"/>
          <a:ext cx="761988" cy="761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6376684" y="2283301"/>
        <a:ext cx="761988" cy="761988"/>
      </dsp:txXfrm>
    </dsp:sp>
    <dsp:sp modelId="{2B8E2F24-0B46-48BE-8CBB-08C94E0A0D16}">
      <dsp:nvSpPr>
        <dsp:cNvPr id="0" name=""/>
        <dsp:cNvSpPr/>
      </dsp:nvSpPr>
      <dsp:spPr>
        <a:xfrm>
          <a:off x="6920252" y="3668735"/>
          <a:ext cx="761988" cy="761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6920252" y="3668735"/>
        <a:ext cx="761988" cy="761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0EEC2-E328-4000-92F4-650C0257D7F1}" type="datetimeFigureOut">
              <a:rPr lang="fr-FR" smtClean="0"/>
              <a:t>07/01/2015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3761E-E05F-497F-8DC0-0002060147B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On présente la consignation pour insister sur la nécessité de mettre hors tension pour tout travail ou intervention sur une installation et de la signaler.</a:t>
            </a:r>
          </a:p>
          <a:p>
            <a:r>
              <a:rPr lang="fr-FR" dirty="0" smtClean="0"/>
              <a:t>Cette consignation ne se fait pas au hasard. Il y a un protocole précis à respecter</a:t>
            </a:r>
          </a:p>
          <a:p>
            <a:r>
              <a:rPr lang="fr-FR" dirty="0" smtClean="0"/>
              <a:t>Elle est confiée à des personnes qualifiées, connaissant :</a:t>
            </a:r>
          </a:p>
          <a:p>
            <a:pPr lvl="1"/>
            <a:r>
              <a:rPr lang="fr-FR" dirty="0" smtClean="0"/>
              <a:t>● les risques électriques</a:t>
            </a:r>
          </a:p>
          <a:p>
            <a:pPr lvl="1"/>
            <a:r>
              <a:rPr lang="fr-FR" dirty="0" smtClean="0"/>
              <a:t>● les zones d’environnement</a:t>
            </a:r>
          </a:p>
          <a:p>
            <a:pPr lvl="1"/>
            <a:r>
              <a:rPr lang="fr-FR" dirty="0" smtClean="0"/>
              <a:t>● les protections individuelles</a:t>
            </a:r>
          </a:p>
          <a:p>
            <a:pPr lvl="1"/>
            <a:r>
              <a:rPr lang="fr-FR" dirty="0" smtClean="0"/>
              <a:t>● les procédures de consignation</a:t>
            </a:r>
          </a:p>
          <a:p>
            <a:pPr lvl="0"/>
            <a:r>
              <a:rPr lang="fr-FR" smtClean="0"/>
              <a:t>C’est un BC en BT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prstGeom prst="rect">
            <a:avLst/>
          </a:prstGeom>
        </p:spPr>
        <p:txBody>
          <a:bodyPr/>
          <a:lstStyle/>
          <a:p>
            <a:pPr defTabSz="70340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schemeClr val="tx1"/>
                </a:solidFill>
              </a:rPr>
              <a:t>Différents équipements portables de mise à la terre  et en court-circuit</a:t>
            </a:r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prstGeom prst="rect">
            <a:avLst/>
          </a:prstGeom>
        </p:spPr>
        <p:txBody>
          <a:bodyPr/>
          <a:lstStyle/>
          <a:p>
            <a:pPr defTabSz="70340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dirty="0" smtClean="0"/>
              <a:t>Consignation ou mise hors tension</a:t>
            </a:r>
          </a:p>
          <a:p>
            <a:pPr defTabSz="70340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dirty="0" smtClean="0">
              <a:solidFill>
                <a:schemeClr val="tx1"/>
              </a:solidFill>
            </a:endParaRPr>
          </a:p>
          <a:p>
            <a:pPr defTabSz="70340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schemeClr val="tx1"/>
                </a:solidFill>
              </a:rPr>
              <a:t>Opérations réalisées obligatoirement sous consignation pour :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fr-FR" dirty="0" smtClean="0"/>
              <a:t>les travaux réalisés sur l’ouvrage ou l’installation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fr-FR" dirty="0" smtClean="0"/>
              <a:t>les opérations réalisées après consignation pour </a:t>
            </a:r>
            <a:r>
              <a:rPr lang="fr-FR" dirty="0" smtClean="0">
                <a:solidFill>
                  <a:schemeClr val="accent6"/>
                </a:solidFill>
              </a:rPr>
              <a:t>supprimer la présence de pièces nues sous tension</a:t>
            </a:r>
            <a:r>
              <a:rPr lang="fr-FR" dirty="0" smtClean="0"/>
              <a:t> situées dans le voisinage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fr-FR" dirty="0" smtClean="0"/>
              <a:t>les opérations hors tension réalisées après consignation quand il est nécessaire de pénétrer dans </a:t>
            </a:r>
            <a:r>
              <a:rPr lang="fr-FR" dirty="0" smtClean="0">
                <a:solidFill>
                  <a:schemeClr val="accent6"/>
                </a:solidFill>
              </a:rPr>
              <a:t>la zone d’approche prudente des canalisations isolées</a:t>
            </a:r>
          </a:p>
          <a:p>
            <a:pPr defTabSz="70340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dirty="0" smtClean="0">
              <a:solidFill>
                <a:schemeClr val="tx1"/>
              </a:solidFill>
            </a:endParaRPr>
          </a:p>
          <a:p>
            <a:pPr defTabSz="70340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schemeClr val="tx1"/>
                </a:solidFill>
              </a:rPr>
              <a:t>Mise hors tension  possible pour :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fr-FR" dirty="0" smtClean="0"/>
              <a:t>réaliser une intervention BT élémentaire 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fr-FR" dirty="0" smtClean="0"/>
              <a:t>dans l’environnement de canalisations isolées, si la consignation n’est pas possible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elle doit, obligatoirement, être accompagnée de mesures compensatoires déterminées à partir de l’analyse du risque électrique </a:t>
            </a:r>
            <a:endParaRPr lang="fr-FR" dirty="0" smtClean="0"/>
          </a:p>
          <a:p>
            <a:pPr defTabSz="70340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prstGeom prst="rect">
            <a:avLst/>
          </a:prstGeom>
        </p:spPr>
        <p:txBody>
          <a:bodyPr/>
          <a:lstStyle/>
          <a:p>
            <a:r>
              <a:rPr lang="fr-FR" b="0" dirty="0" smtClean="0">
                <a:solidFill>
                  <a:schemeClr val="tx1"/>
                </a:solidFill>
              </a:rPr>
              <a:t>Elle fait partie de la préparation du travail. </a:t>
            </a:r>
          </a:p>
          <a:p>
            <a:r>
              <a:rPr lang="fr-FR" b="0" dirty="0" smtClean="0">
                <a:solidFill>
                  <a:schemeClr val="tx1"/>
                </a:solidFill>
              </a:rPr>
              <a:t>Elle </a:t>
            </a:r>
            <a:r>
              <a:rPr lang="fr-FR" b="0" baseline="0" dirty="0" smtClean="0">
                <a:solidFill>
                  <a:schemeClr val="tx1"/>
                </a:solidFill>
              </a:rPr>
              <a:t>ne fait pas partie de la consignation. </a:t>
            </a:r>
          </a:p>
          <a:p>
            <a:r>
              <a:rPr lang="fr-FR" b="0" baseline="0" dirty="0" smtClean="0">
                <a:solidFill>
                  <a:schemeClr val="tx1"/>
                </a:solidFill>
              </a:rPr>
              <a:t>Elle est réalisée par le chargé de travaux ou le chef d’exploitation lors de la préparation des travaux.</a:t>
            </a:r>
          </a:p>
          <a:p>
            <a:pPr defTabSz="70340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sz="1100" dirty="0"/>
              <a:t>Elle a pour but de s'assurer que les travaux seront bien effectués </a:t>
            </a:r>
            <a:r>
              <a:rPr lang="fr-FR" sz="1100" b="1" dirty="0"/>
              <a:t>sur l’installation à consigner</a:t>
            </a:r>
            <a:endParaRPr lang="fr-FR" sz="1100" dirty="0"/>
          </a:p>
          <a:p>
            <a:endParaRPr lang="fr-FR" b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prstGeom prst="rect">
            <a:avLst/>
          </a:prstGeom>
        </p:spPr>
        <p:txBody>
          <a:bodyPr/>
          <a:lstStyle/>
          <a:p>
            <a:r>
              <a:rPr lang="fr-FR" altLang="fr-FR" dirty="0" smtClean="0"/>
              <a:t>Le sectionneur</a:t>
            </a:r>
          </a:p>
          <a:p>
            <a:pPr lvl="1"/>
            <a:r>
              <a:rPr lang="fr-FR" altLang="fr-FR" dirty="0" smtClean="0"/>
              <a:t>manœuvre </a:t>
            </a:r>
            <a:r>
              <a:rPr lang="fr-FR" altLang="fr-FR" b="1" dirty="0" smtClean="0"/>
              <a:t>hors charge</a:t>
            </a:r>
          </a:p>
          <a:p>
            <a:pPr lvl="1"/>
            <a:r>
              <a:rPr lang="fr-FR" altLang="fr-FR" dirty="0" smtClean="0"/>
              <a:t>coupure omnipolaire</a:t>
            </a:r>
          </a:p>
          <a:p>
            <a:pPr lvl="1"/>
            <a:r>
              <a:rPr lang="fr-FR" altLang="fr-FR" dirty="0" smtClean="0"/>
              <a:t>coupure visible ou pleinement apparente</a:t>
            </a:r>
          </a:p>
          <a:p>
            <a:pPr lvl="1"/>
            <a:r>
              <a:rPr lang="fr-FR" altLang="fr-FR" dirty="0" smtClean="0"/>
              <a:t>verrouillable ou cadenassable en position "ouvert" </a:t>
            </a:r>
          </a:p>
          <a:p>
            <a:pPr lvl="1">
              <a:buFont typeface="Arial" pitchFamily="34" charset="0"/>
              <a:buNone/>
            </a:pPr>
            <a:endParaRPr lang="fr-FR" altLang="fr-FR" b="1" baseline="-25000" dirty="0" smtClean="0">
              <a:solidFill>
                <a:schemeClr val="accent2"/>
              </a:solidFill>
            </a:endParaRPr>
          </a:p>
          <a:p>
            <a:r>
              <a:rPr lang="fr-FR" dirty="0" smtClean="0"/>
              <a:t>Un appareille peut cumuler</a:t>
            </a:r>
            <a:r>
              <a:rPr lang="fr-FR" baseline="0" dirty="0" smtClean="0"/>
              <a:t> plusieurs fonctions. C’est le cas du disjoncteur</a:t>
            </a:r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fr-FR" dirty="0" smtClean="0"/>
              <a:t>La condamnation empêche la manœuvre de l'organe de séparation </a:t>
            </a:r>
          </a:p>
          <a:p>
            <a:pPr>
              <a:buFont typeface="Wingdings" pitchFamily="2" charset="2"/>
              <a:buNone/>
            </a:pPr>
            <a:r>
              <a:rPr lang="fr-FR" altLang="fr-FR" dirty="0" smtClean="0"/>
              <a:t>La signalisation préserve d’une remise sous tension accidentelle</a:t>
            </a:r>
          </a:p>
          <a:p>
            <a:endParaRPr lang="fr-FR" altLang="fr-FR" sz="2200" dirty="0"/>
          </a:p>
          <a:p>
            <a:r>
              <a:rPr lang="fr-FR" altLang="fr-FR" dirty="0" smtClean="0"/>
              <a:t>Moyens :</a:t>
            </a:r>
          </a:p>
          <a:p>
            <a:pPr lvl="1"/>
            <a:r>
              <a:rPr lang="fr-FR" altLang="fr-FR" dirty="0" smtClean="0"/>
              <a:t>serrures</a:t>
            </a:r>
          </a:p>
          <a:p>
            <a:pPr lvl="1"/>
            <a:r>
              <a:rPr lang="fr-FR" altLang="fr-FR" dirty="0" smtClean="0"/>
              <a:t>accessoires</a:t>
            </a:r>
          </a:p>
          <a:p>
            <a:pPr lvl="1"/>
            <a:r>
              <a:rPr lang="fr-FR" altLang="fr-FR" dirty="0" smtClean="0"/>
              <a:t>cadenas</a:t>
            </a:r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fr-FR" altLang="fr-FR" dirty="0" smtClean="0"/>
              <a:t>Différentes méthodes pour conduire à la certitude de cette identification :</a:t>
            </a:r>
          </a:p>
          <a:p>
            <a:pPr marL="580307" lvl="1" indent="-158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dirty="0" smtClean="0"/>
              <a:t>consultation des schémas ou de la cartographie</a:t>
            </a:r>
          </a:p>
          <a:p>
            <a:pPr marL="580307" lvl="1" indent="-158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dirty="0" smtClean="0"/>
              <a:t>connaissance des installations et de leurs caractéristiques</a:t>
            </a:r>
          </a:p>
          <a:p>
            <a:pPr marL="580307" lvl="1" indent="-158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dirty="0" smtClean="0"/>
              <a:t>lecture des pancartes, étiquettes, numéros des supports</a:t>
            </a:r>
          </a:p>
          <a:p>
            <a:pPr marL="580307" lvl="1" indent="-158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dirty="0" smtClean="0"/>
              <a:t>lorsque l'on peut suivre la ligne, elle peut être visuelle</a:t>
            </a:r>
          </a:p>
          <a:p>
            <a:pPr marL="580307" lvl="1" indent="-158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dirty="0" smtClean="0"/>
              <a:t>mise en œuvre d’appareils d’identification de circuits</a:t>
            </a:r>
          </a:p>
          <a:p>
            <a:pPr marL="580307" lvl="1" indent="-158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dirty="0" smtClean="0"/>
              <a:t>et tout autre moyen approprié équivalent.</a:t>
            </a:r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altLang="fr-FR" dirty="0" smtClean="0"/>
              <a:t>Normes pour les détecteurs basse tension NF EN 61243-3</a:t>
            </a:r>
          </a:p>
          <a:p>
            <a:pPr lvl="0"/>
            <a:endParaRPr lang="fr-FR" altLang="fr-FR" dirty="0" smtClean="0"/>
          </a:p>
          <a:p>
            <a:pPr lvl="0"/>
            <a:r>
              <a:rPr lang="fr-FR" altLang="fr-FR" dirty="0" smtClean="0"/>
              <a:t>Le</a:t>
            </a:r>
            <a:r>
              <a:rPr lang="fr-FR" altLang="fr-FR" baseline="0" dirty="0" smtClean="0"/>
              <a:t> VAT est un appareil spécifique :</a:t>
            </a:r>
          </a:p>
          <a:p>
            <a:pPr lvl="0"/>
            <a:r>
              <a:rPr lang="fr-FR" altLang="fr-FR" dirty="0" smtClean="0"/>
              <a:t>pas de calibration</a:t>
            </a:r>
          </a:p>
          <a:p>
            <a:pPr lvl="0"/>
            <a:r>
              <a:rPr lang="fr-FR" altLang="fr-FR" dirty="0" smtClean="0"/>
              <a:t>pas de fusible</a:t>
            </a:r>
          </a:p>
          <a:p>
            <a:pPr lvl="0"/>
            <a:r>
              <a:rPr lang="fr-FR" altLang="fr-FR" dirty="0" smtClean="0"/>
              <a:t>circuit redondant indépendant du circuit principal</a:t>
            </a:r>
          </a:p>
          <a:p>
            <a:pPr lvl="0"/>
            <a:r>
              <a:rPr lang="fr-FR" altLang="fr-FR" dirty="0" smtClean="0"/>
              <a:t>ne détecte pas les tensions induites</a:t>
            </a:r>
          </a:p>
          <a:p>
            <a:pPr lvl="1"/>
            <a:endParaRPr lang="fr-FR" altLang="fr-FR" dirty="0" smtClean="0"/>
          </a:p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D568AB-7CC2-4380-BA83-E195CDD02AEC}" type="datetimeFigureOut">
              <a:rPr lang="fr-FR" smtClean="0"/>
              <a:t>07/01/2015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ED328AC-4B7A-4A95-AD94-60313BFF716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68AB-7CC2-4380-BA83-E195CDD02AEC}" type="datetimeFigureOut">
              <a:rPr lang="fr-FR" smtClean="0"/>
              <a:t>07/01/2015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28AC-4B7A-4A95-AD94-60313BFF71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68AB-7CC2-4380-BA83-E195CDD02AEC}" type="datetimeFigureOut">
              <a:rPr lang="fr-FR" smtClean="0"/>
              <a:t>07/01/2015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28AC-4B7A-4A95-AD94-60313BFF71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D568AB-7CC2-4380-BA83-E195CDD02AEC}" type="datetimeFigureOut">
              <a:rPr lang="fr-FR" smtClean="0"/>
              <a:t>07/01/2015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D328AC-4B7A-4A95-AD94-60313BFF716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D568AB-7CC2-4380-BA83-E195CDD02AEC}" type="datetimeFigureOut">
              <a:rPr lang="fr-FR" smtClean="0"/>
              <a:t>07/01/2015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ED328AC-4B7A-4A95-AD94-60313BFF716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68AB-7CC2-4380-BA83-E195CDD02AEC}" type="datetimeFigureOut">
              <a:rPr lang="fr-FR" smtClean="0"/>
              <a:t>07/01/2015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28AC-4B7A-4A95-AD94-60313BFF716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68AB-7CC2-4380-BA83-E195CDD02AEC}" type="datetimeFigureOut">
              <a:rPr lang="fr-FR" smtClean="0"/>
              <a:t>07/01/2015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28AC-4B7A-4A95-AD94-60313BFF716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D568AB-7CC2-4380-BA83-E195CDD02AEC}" type="datetimeFigureOut">
              <a:rPr lang="fr-FR" smtClean="0"/>
              <a:t>07/01/2015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D328AC-4B7A-4A95-AD94-60313BFF716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68AB-7CC2-4380-BA83-E195CDD02AEC}" type="datetimeFigureOut">
              <a:rPr lang="fr-FR" smtClean="0"/>
              <a:t>07/01/2015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28AC-4B7A-4A95-AD94-60313BFF71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D568AB-7CC2-4380-BA83-E195CDD02AEC}" type="datetimeFigureOut">
              <a:rPr lang="fr-FR" smtClean="0"/>
              <a:t>07/01/2015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D328AC-4B7A-4A95-AD94-60313BFF716A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D568AB-7CC2-4380-BA83-E195CDD02AEC}" type="datetimeFigureOut">
              <a:rPr lang="fr-FR" smtClean="0"/>
              <a:t>07/01/2015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D328AC-4B7A-4A95-AD94-60313BFF716A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D568AB-7CC2-4380-BA83-E195CDD02AEC}" type="datetimeFigureOut">
              <a:rPr lang="fr-FR" smtClean="0"/>
              <a:t>07/01/2015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D328AC-4B7A-4A95-AD94-60313BFF716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4"/>
          <p:cNvSpPr>
            <a:spLocks noGrp="1"/>
          </p:cNvSpPr>
          <p:nvPr>
            <p:ph type="ctrTitle"/>
          </p:nvPr>
        </p:nvSpPr>
        <p:spPr>
          <a:xfrm>
            <a:off x="2339752" y="3933056"/>
            <a:ext cx="6172200" cy="1894362"/>
          </a:xfrm>
        </p:spPr>
        <p:txBody>
          <a:bodyPr/>
          <a:lstStyle/>
          <a:p>
            <a:r>
              <a:rPr lang="fr-FR" altLang="fr-FR" dirty="0" smtClean="0"/>
              <a:t>La consignation et la mise hors tension</a:t>
            </a:r>
          </a:p>
        </p:txBody>
      </p:sp>
      <p:pic>
        <p:nvPicPr>
          <p:cNvPr id="3075" name="Image 5" descr="IMG_646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08720"/>
            <a:ext cx="2397369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r>
              <a:rPr lang="fr-FR" altLang="fr-FR" dirty="0" smtClean="0"/>
              <a:t>Matériel de mise à la terre et en court circuit </a:t>
            </a:r>
            <a:r>
              <a:rPr lang="fr-FR" altLang="fr-FR" sz="1800" dirty="0" smtClean="0"/>
              <a:t>(MALT et CC)</a:t>
            </a:r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3020" y="1500189"/>
            <a:ext cx="3212123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/>
              <a:t>Toujours raccorder le côté terre avant de raccorder les conducteurs</a:t>
            </a:r>
          </a:p>
        </p:txBody>
      </p:sp>
      <p:pic>
        <p:nvPicPr>
          <p:cNvPr id="9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669" y="1505197"/>
            <a:ext cx="2571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1846774" y="4934197"/>
            <a:ext cx="4405587" cy="129572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chemeClr val="accent6"/>
                </a:solidFill>
              </a:rPr>
              <a:t>Immédiatement après la VAT et sur tous les conducteurs </a:t>
            </a: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800" b="1" dirty="0" smtClean="0">
              <a:solidFill>
                <a:schemeClr val="accent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000" dirty="0" smtClean="0"/>
          </a:p>
          <a:p>
            <a:pPr lvl="1" fontAlgn="auto">
              <a:spcAft>
                <a:spcPts val="0"/>
              </a:spcAft>
              <a:defRPr/>
            </a:pPr>
            <a:endParaRPr lang="fr-FR" dirty="0" smtClean="0"/>
          </a:p>
          <a:p>
            <a:pPr lvl="1" fontAlgn="auto"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14342" name="Picture 12" descr="locking_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33465"/>
            <a:ext cx="1987772" cy="184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fr-FR" altLang="fr-FR" dirty="0" smtClean="0"/>
              <a:t>MALT / CC  Particularités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altLang="fr-FR" sz="1000" dirty="0" smtClean="0"/>
          </a:p>
          <a:p>
            <a:endParaRPr lang="fr-FR" altLang="fr-FR" dirty="0" smtClean="0"/>
          </a:p>
          <a:p>
            <a:pPr>
              <a:spcBef>
                <a:spcPts val="250"/>
              </a:spcBef>
            </a:pPr>
            <a:r>
              <a:rPr lang="fr-FR" altLang="fr-FR" dirty="0" smtClean="0"/>
              <a:t>Pas de risque de présence de tension provenant de la source principale</a:t>
            </a:r>
          </a:p>
          <a:p>
            <a:pPr>
              <a:lnSpc>
                <a:spcPct val="150000"/>
              </a:lnSpc>
              <a:spcBef>
                <a:spcPts val="250"/>
              </a:spcBef>
            </a:pPr>
            <a:r>
              <a:rPr lang="fr-FR" altLang="fr-FR" dirty="0" smtClean="0"/>
              <a:t>Pas de risque d’une source de remplacement (onduleur, batterie, groupe électrogène, etc.) </a:t>
            </a:r>
          </a:p>
          <a:p>
            <a:pPr>
              <a:lnSpc>
                <a:spcPct val="150000"/>
              </a:lnSpc>
              <a:spcBef>
                <a:spcPts val="250"/>
              </a:spcBef>
            </a:pPr>
            <a:r>
              <a:rPr lang="fr-FR" altLang="fr-FR" dirty="0" smtClean="0"/>
              <a:t>Pas de tension induite </a:t>
            </a:r>
          </a:p>
          <a:p>
            <a:pPr>
              <a:lnSpc>
                <a:spcPct val="150000"/>
              </a:lnSpc>
              <a:spcBef>
                <a:spcPts val="250"/>
              </a:spcBef>
            </a:pPr>
            <a:r>
              <a:rPr lang="fr-FR" altLang="fr-FR" dirty="0" smtClean="0"/>
              <a:t>Pas de présence de condensateurs</a:t>
            </a:r>
          </a:p>
          <a:p>
            <a:pPr>
              <a:lnSpc>
                <a:spcPct val="150000"/>
              </a:lnSpc>
              <a:spcBef>
                <a:spcPts val="250"/>
              </a:spcBef>
            </a:pPr>
            <a:r>
              <a:rPr lang="fr-FR" altLang="fr-FR" dirty="0" smtClean="0"/>
              <a:t>Pas de câbles d’alimentation de grande longueur</a:t>
            </a:r>
          </a:p>
          <a:p>
            <a:pPr lvl="1"/>
            <a:endParaRPr lang="fr-FR" altLang="fr-FR" sz="8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0" y="1412776"/>
            <a:ext cx="9144000" cy="646112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dirty="0"/>
              <a:t>En basse tension la MALT / CC peut ne pas être mise si les informations suivantes sont respectées :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8236" y="2132856"/>
            <a:ext cx="1965764" cy="4157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467600" cy="724942"/>
          </a:xfrm>
        </p:spPr>
        <p:txBody>
          <a:bodyPr/>
          <a:lstStyle/>
          <a:p>
            <a:r>
              <a:rPr lang="fr-FR" altLang="fr-FR" dirty="0" smtClean="0"/>
              <a:t>Organisation de la consignation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615697742"/>
              </p:ext>
            </p:extLst>
          </p:nvPr>
        </p:nvGraphicFramePr>
        <p:xfrm>
          <a:off x="457200" y="1412776"/>
          <a:ext cx="823587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fr-FR" altLang="fr-FR" dirty="0" smtClean="0"/>
              <a:t>Attestation de consignation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2359" y="1052513"/>
            <a:ext cx="59817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3135" y="1214439"/>
            <a:ext cx="3826119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fr-FR" altLang="fr-FR" dirty="0" smtClean="0"/>
              <a:t>Avis de fin de travail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La consignation et la mise hors tension</a:t>
            </a:r>
          </a:p>
        </p:txBody>
      </p:sp>
      <p:sp>
        <p:nvSpPr>
          <p:cNvPr id="2" name="Espace réservé du contenu 5"/>
          <p:cNvSpPr>
            <a:spLocks noGrp="1"/>
          </p:cNvSpPr>
          <p:nvPr>
            <p:ph sz="quarter" idx="2"/>
          </p:nvPr>
        </p:nvSpPr>
        <p:spPr>
          <a:xfrm>
            <a:off x="4742968" y="2786056"/>
            <a:ext cx="3285416" cy="10715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Font typeface="Arial" charset="0"/>
              <a:buNone/>
              <a:defRPr/>
            </a:pPr>
            <a:r>
              <a:rPr lang="fr-FR" b="1" dirty="0" smtClean="0">
                <a:solidFill>
                  <a:schemeClr val="accent2"/>
                </a:solidFill>
              </a:rPr>
              <a:t>Mise hors tension</a:t>
            </a:r>
          </a:p>
          <a:p>
            <a:pPr algn="ctr">
              <a:buFont typeface="Arial" charset="0"/>
              <a:buNone/>
              <a:defRPr/>
            </a:pPr>
            <a:r>
              <a:rPr lang="fr-FR" sz="1600" b="1" dirty="0" smtClean="0">
                <a:solidFill>
                  <a:schemeClr val="tx1"/>
                </a:solidFill>
              </a:rPr>
              <a:t> Uniquement sur les interventions simples BS</a:t>
            </a:r>
          </a:p>
          <a:p>
            <a:pPr>
              <a:buFont typeface="Arial" charset="0"/>
              <a:buNone/>
              <a:defRPr/>
            </a:pPr>
            <a:endParaRPr lang="fr-FR" b="1" dirty="0" smtClean="0">
              <a:solidFill>
                <a:schemeClr val="accent2"/>
              </a:solidFill>
            </a:endParaRPr>
          </a:p>
          <a:p>
            <a:pPr>
              <a:buFont typeface="Times" pitchFamily="18" charset="0"/>
              <a:buNone/>
              <a:defRPr/>
            </a:pPr>
            <a:endParaRPr lang="fr-FR" b="1" dirty="0" smtClean="0"/>
          </a:p>
          <a:p>
            <a:pPr>
              <a:buFont typeface="Times" pitchFamily="18" charset="0"/>
              <a:buNone/>
              <a:defRPr/>
            </a:pPr>
            <a:endParaRPr lang="fr-FR" b="1" dirty="0" smtClean="0"/>
          </a:p>
        </p:txBody>
      </p:sp>
      <p:pic>
        <p:nvPicPr>
          <p:cNvPr id="5127" name="Picture 7" descr="C:\Documents and Settings\Jean-Francois Ding\Mes documents\Valto\Formation\SEFF\Modèle SE\symboles\brace_right.e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72594" y="2214553"/>
            <a:ext cx="528339" cy="2214571"/>
          </a:xfrm>
          <a:prstGeom prst="rect">
            <a:avLst/>
          </a:prstGeom>
          <a:noFill/>
        </p:spPr>
      </p:pic>
      <p:pic>
        <p:nvPicPr>
          <p:cNvPr id="5128" name="Picture 8" descr="C:\Documents and Settings\Jean-Francois Ding\Mes documents\Valto\Formation\SEFF\Modèle SE\symboles\brace_right.e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721306" y="2379360"/>
            <a:ext cx="593485" cy="34466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 rot="16200000">
            <a:off x="6632039" y="3856310"/>
            <a:ext cx="380673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chemeClr val="accent2"/>
                </a:solidFill>
                <a:latin typeface="+mn-lt"/>
              </a:rPr>
              <a:t>Consignation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355976" y="5949280"/>
            <a:ext cx="424847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Les 5 opérations doivent être appliquées dans l’ordre spécifié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876726" y="4321355"/>
            <a:ext cx="250580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chemeClr val="accent6"/>
                </a:solidFill>
                <a:latin typeface="Arial" charset="0"/>
              </a:rPr>
              <a:t>VAT</a:t>
            </a:r>
            <a:r>
              <a:rPr lang="fr-FR" sz="2000" b="1" dirty="0">
                <a:solidFill>
                  <a:schemeClr val="tx1"/>
                </a:solidFill>
                <a:latin typeface="Arial" charset="0"/>
              </a:rPr>
              <a:t> (si réalisable) </a:t>
            </a:r>
          </a:p>
        </p:txBody>
      </p:sp>
      <p:sp>
        <p:nvSpPr>
          <p:cNvPr id="12" name="Flèche vers le bas 11"/>
          <p:cNvSpPr/>
          <p:nvPr/>
        </p:nvSpPr>
        <p:spPr bwMode="auto">
          <a:xfrm>
            <a:off x="6005878" y="3852677"/>
            <a:ext cx="329711" cy="500062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>
              <a:solidFill>
                <a:schemeClr val="bg2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xmlns="" val="1594628968"/>
              </p:ext>
            </p:extLst>
          </p:nvPr>
        </p:nvGraphicFramePr>
        <p:xfrm>
          <a:off x="118582" y="1631892"/>
          <a:ext cx="4246949" cy="4941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La pré-identification </a:t>
            </a:r>
          </a:p>
        </p:txBody>
      </p:sp>
      <p:sp>
        <p:nvSpPr>
          <p:cNvPr id="6147" name="Espace réservé du contenu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9715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fr-FR" altLang="fr-FR" dirty="0" smtClean="0"/>
              <a:t>Elle est basée sur :</a:t>
            </a:r>
          </a:p>
          <a:p>
            <a:pPr lvl="1">
              <a:lnSpc>
                <a:spcPct val="150000"/>
              </a:lnSpc>
            </a:pPr>
            <a:r>
              <a:rPr lang="fr-FR" altLang="fr-FR" dirty="0" smtClean="0"/>
              <a:t>la connaissance de la situation géographique du chantier</a:t>
            </a:r>
          </a:p>
          <a:p>
            <a:pPr lvl="1">
              <a:lnSpc>
                <a:spcPct val="150000"/>
              </a:lnSpc>
            </a:pPr>
            <a:r>
              <a:rPr lang="fr-FR" altLang="fr-FR" dirty="0" smtClean="0"/>
              <a:t>la consultation des dossiers règlementaires, des schémas ou de la cartographie</a:t>
            </a:r>
          </a:p>
          <a:p>
            <a:pPr lvl="1">
              <a:lnSpc>
                <a:spcPct val="150000"/>
              </a:lnSpc>
            </a:pPr>
            <a:r>
              <a:rPr lang="fr-FR" altLang="fr-FR" dirty="0" smtClean="0"/>
              <a:t>les caractéristiques des installations sur lesquelles l’opérateur doit travailler</a:t>
            </a:r>
          </a:p>
          <a:p>
            <a:pPr lvl="1">
              <a:lnSpc>
                <a:spcPct val="150000"/>
              </a:lnSpc>
            </a:pPr>
            <a:r>
              <a:rPr lang="fr-FR" altLang="fr-FR" dirty="0" smtClean="0"/>
              <a:t>la connaissance des installations situées dans l’environnement</a:t>
            </a:r>
          </a:p>
          <a:p>
            <a:pPr lvl="1">
              <a:lnSpc>
                <a:spcPct val="150000"/>
              </a:lnSpc>
            </a:pPr>
            <a:r>
              <a:rPr lang="fr-FR" altLang="fr-FR" dirty="0" smtClean="0"/>
              <a:t>tout autre moyen approprié, tel que le repérage sur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La pré-identification</a:t>
            </a:r>
          </a:p>
        </p:txBody>
      </p:sp>
      <p:sp>
        <p:nvSpPr>
          <p:cNvPr id="7171" name="Espace réservé du contenu 5"/>
          <p:cNvSpPr>
            <a:spLocks noGrp="1"/>
          </p:cNvSpPr>
          <p:nvPr>
            <p:ph sz="quarter" idx="1"/>
          </p:nvPr>
        </p:nvSpPr>
        <p:spPr>
          <a:xfrm>
            <a:off x="417636" y="1785938"/>
            <a:ext cx="8279423" cy="4525962"/>
          </a:xfrm>
        </p:spPr>
        <p:txBody>
          <a:bodyPr/>
          <a:lstStyle/>
          <a:p>
            <a:r>
              <a:rPr lang="fr-FR" altLang="fr-FR" sz="2200" dirty="0" smtClean="0"/>
              <a:t>Détermination des zones d’opérations</a:t>
            </a:r>
          </a:p>
          <a:p>
            <a:pPr lvl="1"/>
            <a:r>
              <a:rPr lang="fr-FR" altLang="fr-FR" dirty="0" smtClean="0"/>
              <a:t>balisage des zones</a:t>
            </a:r>
          </a:p>
          <a:p>
            <a:endParaRPr lang="fr-FR" altLang="fr-FR" dirty="0" smtClean="0"/>
          </a:p>
          <a:p>
            <a:r>
              <a:rPr lang="fr-FR" altLang="fr-FR" sz="2400" dirty="0" smtClean="0"/>
              <a:t>Analyse des manœuvres à réaliser</a:t>
            </a:r>
          </a:p>
          <a:p>
            <a:pPr lvl="1"/>
            <a:r>
              <a:rPr lang="fr-FR" altLang="fr-FR" dirty="0" smtClean="0"/>
              <a:t>impact sur l’installation</a:t>
            </a:r>
          </a:p>
          <a:p>
            <a:pPr lvl="1"/>
            <a:r>
              <a:rPr lang="fr-FR" altLang="fr-FR" dirty="0" smtClean="0"/>
              <a:t>rédaction de la fiche de manœuvre</a:t>
            </a:r>
          </a:p>
          <a:p>
            <a:pPr lvl="1"/>
            <a:r>
              <a:rPr lang="fr-FR" altLang="fr-FR" dirty="0" smtClean="0"/>
              <a:t>choix des moyens</a:t>
            </a:r>
          </a:p>
          <a:p>
            <a:endParaRPr lang="fr-FR" altLang="fr-FR" dirty="0" smtClean="0"/>
          </a:p>
        </p:txBody>
      </p:sp>
      <p:pic>
        <p:nvPicPr>
          <p:cNvPr id="7172" name="Image 3" descr="ED-Security-012-bassedef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2834054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 4" descr="_SCH792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65104"/>
            <a:ext cx="305972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fr-FR" altLang="fr-FR" dirty="0" smtClean="0"/>
              <a:t>1 - La séparation 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712968" cy="48108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200" dirty="0" smtClean="0"/>
              <a:t>Elle peut également être obtenue par :</a:t>
            </a:r>
          </a:p>
          <a:p>
            <a:pPr lvl="1">
              <a:lnSpc>
                <a:spcPct val="150000"/>
              </a:lnSpc>
              <a:defRPr/>
            </a:pPr>
            <a:r>
              <a:rPr lang="fr-FR" sz="2800" dirty="0" smtClean="0"/>
              <a:t>enlèvement de pièces de contact :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●"/>
              <a:defRPr/>
            </a:pPr>
            <a:r>
              <a:rPr lang="fr-FR" sz="2800" dirty="0" smtClean="0"/>
              <a:t>prise</a:t>
            </a:r>
            <a:r>
              <a:rPr lang="fr-FR" sz="2400" dirty="0" smtClean="0"/>
              <a:t> de courant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●"/>
              <a:defRPr/>
            </a:pPr>
            <a:r>
              <a:rPr lang="fr-FR" sz="2400" dirty="0" smtClean="0"/>
              <a:t>dépose de pont, 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●"/>
              <a:defRPr/>
            </a:pPr>
            <a:r>
              <a:rPr lang="fr-FR" sz="2400" dirty="0" smtClean="0"/>
              <a:t>de fusible etc.)</a:t>
            </a:r>
          </a:p>
          <a:p>
            <a:pPr lvl="1">
              <a:lnSpc>
                <a:spcPct val="150000"/>
              </a:lnSpc>
              <a:defRPr/>
            </a:pPr>
            <a:r>
              <a:rPr lang="fr-FR" sz="2800" dirty="0" smtClean="0"/>
              <a:t>vue directe des contacts séparés </a:t>
            </a:r>
            <a:r>
              <a:rPr lang="fr-FR" sz="2000" dirty="0" smtClean="0"/>
              <a:t>(ouverture dans l’air)</a:t>
            </a:r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La séparation par sectionneur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altLang="fr-FR" dirty="0" smtClean="0"/>
          </a:p>
          <a:p>
            <a:pPr lvl="1">
              <a:buFont typeface="Arial" pitchFamily="34" charset="0"/>
              <a:buNone/>
            </a:pPr>
            <a:endParaRPr lang="fr-FR" altLang="fr-FR" b="1" baseline="-25000" dirty="0" smtClean="0">
              <a:solidFill>
                <a:schemeClr val="tx1"/>
              </a:solidFill>
            </a:endParaRPr>
          </a:p>
          <a:p>
            <a:pPr lvl="1"/>
            <a:endParaRPr lang="fr-FR" altLang="fr-FR" b="1" baseline="-25000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fr-FR" altLang="fr-FR" dirty="0" smtClean="0">
              <a:solidFill>
                <a:srgbClr val="0070C0"/>
              </a:solidFill>
            </a:endParaRPr>
          </a:p>
          <a:p>
            <a:pPr lvl="1"/>
            <a:endParaRPr lang="fr-FR" altLang="fr-FR" dirty="0" smtClean="0"/>
          </a:p>
          <a:p>
            <a:pPr lvl="1"/>
            <a:endParaRPr lang="fr-FR" altLang="fr-FR" dirty="0" smtClean="0"/>
          </a:p>
        </p:txBody>
      </p:sp>
      <p:pic>
        <p:nvPicPr>
          <p:cNvPr id="9220" name="Image 3" descr="052164b-38_S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8674" y="2714625"/>
            <a:ext cx="263769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0306" y="3428778"/>
            <a:ext cx="1406907" cy="228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2" name="Groupe 51"/>
          <p:cNvGrpSpPr>
            <a:grpSpLocks/>
          </p:cNvGrpSpPr>
          <p:nvPr/>
        </p:nvGrpSpPr>
        <p:grpSpPr bwMode="auto">
          <a:xfrm>
            <a:off x="5347391" y="4286251"/>
            <a:ext cx="395654" cy="1285875"/>
            <a:chOff x="714120" y="2006981"/>
            <a:chExt cx="368301" cy="1474788"/>
          </a:xfrm>
        </p:grpSpPr>
        <p:sp>
          <p:nvSpPr>
            <p:cNvPr id="9225" name="Line 5"/>
            <p:cNvSpPr>
              <a:spLocks noChangeShapeType="1"/>
            </p:cNvSpPr>
            <p:nvPr/>
          </p:nvSpPr>
          <p:spPr bwMode="auto">
            <a:xfrm>
              <a:off x="926846" y="2006981"/>
              <a:ext cx="0" cy="482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63045" tIns="25865" rIns="63045" bIns="25865" anchor="ctr">
              <a:spAutoFit/>
            </a:bodyPr>
            <a:lstStyle/>
            <a:p>
              <a:endParaRPr lang="fr-FR"/>
            </a:p>
          </p:txBody>
        </p:sp>
        <p:sp>
          <p:nvSpPr>
            <p:cNvPr id="9226" name="Line 6"/>
            <p:cNvSpPr>
              <a:spLocks noChangeShapeType="1"/>
            </p:cNvSpPr>
            <p:nvPr/>
          </p:nvSpPr>
          <p:spPr bwMode="auto">
            <a:xfrm>
              <a:off x="926846" y="2999169"/>
              <a:ext cx="0" cy="482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63045" tIns="25865" rIns="63045" bIns="25865" anchor="ctr">
              <a:spAutoFit/>
            </a:bodyPr>
            <a:lstStyle/>
            <a:p>
              <a:endParaRPr lang="fr-FR"/>
            </a:p>
          </p:txBody>
        </p:sp>
        <p:sp>
          <p:nvSpPr>
            <p:cNvPr id="9227" name="Line 7"/>
            <p:cNvSpPr>
              <a:spLocks noChangeShapeType="1"/>
            </p:cNvSpPr>
            <p:nvPr/>
          </p:nvSpPr>
          <p:spPr bwMode="auto">
            <a:xfrm>
              <a:off x="769684" y="2480056"/>
              <a:ext cx="3127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63045" tIns="25865" rIns="63045" bIns="25865" anchor="ctr">
              <a:spAutoFit/>
            </a:bodyPr>
            <a:lstStyle/>
            <a:p>
              <a:endParaRPr lang="fr-FR"/>
            </a:p>
          </p:txBody>
        </p:sp>
        <p:sp>
          <p:nvSpPr>
            <p:cNvPr id="9228" name="Line 8"/>
            <p:cNvSpPr>
              <a:spLocks noChangeShapeType="1"/>
            </p:cNvSpPr>
            <p:nvPr/>
          </p:nvSpPr>
          <p:spPr bwMode="auto">
            <a:xfrm flipH="1" flipV="1">
              <a:off x="714120" y="2571337"/>
              <a:ext cx="215900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63045" tIns="25865" rIns="63045" bIns="25865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649166" y="6257315"/>
            <a:ext cx="7845669" cy="3698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Tous les conducteurs actifs, y compris le neutre doivent être sectionnés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5053" y="1487489"/>
            <a:ext cx="4918699" cy="1200329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fr-FR" sz="2400" dirty="0">
                <a:solidFill>
                  <a:schemeClr val="tx1"/>
                </a:solidFill>
              </a:rPr>
              <a:t>Il réalise l’isolement  amont et aval d’une partie de l’installation ou d’un équipement.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fr-FR" altLang="fr-FR" dirty="0" smtClean="0"/>
              <a:t>2 - La condamnation </a:t>
            </a:r>
            <a:r>
              <a:rPr lang="fr-FR" altLang="fr-FR" sz="2400" dirty="0" smtClean="0"/>
              <a:t>(en position ouvert)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20661" y="1377389"/>
            <a:ext cx="7467600" cy="820688"/>
          </a:xfrm>
        </p:spPr>
        <p:txBody>
          <a:bodyPr/>
          <a:lstStyle/>
          <a:p>
            <a:pPr algn="ctr">
              <a:buFont typeface="Times" pitchFamily="18" charset="0"/>
              <a:buNone/>
            </a:pPr>
            <a:r>
              <a:rPr lang="fr-FR" altLang="fr-FR" sz="3200" b="1" dirty="0" smtClean="0">
                <a:solidFill>
                  <a:srgbClr val="0070C0"/>
                </a:solidFill>
              </a:rPr>
              <a:t>Blocage mécanique + Marquage</a:t>
            </a:r>
          </a:p>
        </p:txBody>
      </p:sp>
      <p:pic>
        <p:nvPicPr>
          <p:cNvPr id="10245" name="Image 8" descr="_SCH787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323"/>
          <a:stretch/>
        </p:blipFill>
        <p:spPr bwMode="auto">
          <a:xfrm>
            <a:off x="6148958" y="3866957"/>
            <a:ext cx="2967755" cy="288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9" y="2286000"/>
            <a:ext cx="1428727" cy="143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7339" y="2286000"/>
            <a:ext cx="2954243" cy="2436456"/>
          </a:xfrm>
          <a:prstGeom prst="rect">
            <a:avLst/>
          </a:prstGeom>
        </p:spPr>
      </p:pic>
      <p:pic>
        <p:nvPicPr>
          <p:cNvPr id="10254" name="Picture 14" descr="http://www.china-lockout.com/images/pro5_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5" y="4408329"/>
            <a:ext cx="3788729" cy="248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3 - L’identification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5051" y="2564905"/>
            <a:ext cx="8574491" cy="2554545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fr-FR" sz="3200" b="1" dirty="0">
                <a:solidFill>
                  <a:schemeClr val="tx1"/>
                </a:solidFill>
              </a:rPr>
              <a:t>Elle doit </a:t>
            </a:r>
            <a:endParaRPr lang="fr-FR" sz="3200" b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fr-FR" sz="3200" b="1" dirty="0">
                <a:solidFill>
                  <a:schemeClr val="tx1"/>
                </a:solidFill>
              </a:rPr>
              <a:t>G</a:t>
            </a:r>
            <a:r>
              <a:rPr lang="fr-FR" sz="3200" b="1" dirty="0" smtClean="0">
                <a:solidFill>
                  <a:schemeClr val="tx1"/>
                </a:solidFill>
              </a:rPr>
              <a:t>arantir </a:t>
            </a:r>
            <a:r>
              <a:rPr lang="fr-FR" sz="3200" b="1" dirty="0">
                <a:solidFill>
                  <a:schemeClr val="tx1"/>
                </a:solidFill>
              </a:rPr>
              <a:t>que la séparation et la condamnation de toute alimentation est </a:t>
            </a:r>
            <a:r>
              <a:rPr lang="fr-FR" sz="3200" b="1" dirty="0" smtClean="0">
                <a:solidFill>
                  <a:schemeClr val="tx1"/>
                </a:solidFill>
              </a:rPr>
              <a:t>réalisée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fr-FR" sz="3200" b="1" dirty="0" smtClean="0">
                <a:solidFill>
                  <a:schemeClr val="tx1"/>
                </a:solidFill>
              </a:rPr>
              <a:t>Garantir </a:t>
            </a:r>
            <a:r>
              <a:rPr lang="fr-FR" sz="3200" b="1" dirty="0">
                <a:solidFill>
                  <a:schemeClr val="tx1"/>
                </a:solidFill>
              </a:rPr>
              <a:t>qu’il n’y ait pas erreur.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0" descr="D:\documents and Settings\SESA26045\My Documents\AA Photos et vidéo\Contactes Dirrectes\P1030878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97" r="-4237" b="7623"/>
          <a:stretch>
            <a:fillRect/>
          </a:stretch>
        </p:blipFill>
        <p:spPr bwMode="auto">
          <a:xfrm>
            <a:off x="417636" y="1057275"/>
            <a:ext cx="7451480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185051" y="274639"/>
            <a:ext cx="8242146" cy="782637"/>
          </a:xfrm>
        </p:spPr>
        <p:txBody>
          <a:bodyPr>
            <a:normAutofit fontScale="90000"/>
          </a:bodyPr>
          <a:lstStyle/>
          <a:p>
            <a:r>
              <a:rPr lang="fr-FR" altLang="fr-FR" dirty="0" smtClean="0"/>
              <a:t>4 - Vérification d'absence de tension (VAT)</a:t>
            </a:r>
          </a:p>
        </p:txBody>
      </p:sp>
      <p:sp>
        <p:nvSpPr>
          <p:cNvPr id="12292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277072"/>
          </a:xfrm>
        </p:spPr>
        <p:txBody>
          <a:bodyPr>
            <a:normAutofit/>
          </a:bodyPr>
          <a:lstStyle/>
          <a:p>
            <a:r>
              <a:rPr lang="fr-FR" altLang="fr-FR" dirty="0" smtClean="0"/>
              <a:t>Vérifier le fonctionnement du VAT</a:t>
            </a:r>
          </a:p>
          <a:p>
            <a:endParaRPr lang="fr-FR" altLang="fr-FR" dirty="0" smtClean="0"/>
          </a:p>
          <a:p>
            <a:r>
              <a:rPr lang="fr-FR" altLang="fr-FR" dirty="0" smtClean="0"/>
              <a:t>Vérifier tous les conducteurs à l'aide</a:t>
            </a:r>
            <a:r>
              <a:rPr lang="fr-FR" altLang="fr-FR" dirty="0" smtClean="0">
                <a:solidFill>
                  <a:srgbClr val="FF0000"/>
                </a:solidFill>
              </a:rPr>
              <a:t> </a:t>
            </a:r>
            <a:r>
              <a:rPr lang="fr-FR" altLang="fr-FR" b="1" dirty="0" smtClean="0">
                <a:solidFill>
                  <a:srgbClr val="FF0000"/>
                </a:solidFill>
              </a:rPr>
              <a:t>exclusivement d'un VAT</a:t>
            </a:r>
          </a:p>
          <a:p>
            <a:pPr>
              <a:buFont typeface="Wingdings" pitchFamily="2" charset="2"/>
              <a:buNone/>
            </a:pPr>
            <a:endParaRPr lang="fr-FR" altLang="fr-FR" dirty="0" smtClean="0"/>
          </a:p>
          <a:p>
            <a:r>
              <a:rPr lang="fr-FR" altLang="fr-FR" dirty="0" smtClean="0"/>
              <a:t>Le plus près possible de la zone de travail</a:t>
            </a:r>
          </a:p>
          <a:p>
            <a:endParaRPr lang="fr-FR" altLang="fr-FR" dirty="0"/>
          </a:p>
          <a:p>
            <a:r>
              <a:rPr lang="fr-FR" altLang="fr-FR" dirty="0" smtClean="0"/>
              <a:t>Vérifier son fonctionnement après utilisation</a:t>
            </a:r>
          </a:p>
          <a:p>
            <a:endParaRPr lang="fr-FR" altLang="fr-FR" dirty="0" smtClean="0"/>
          </a:p>
        </p:txBody>
      </p:sp>
      <p:sp>
        <p:nvSpPr>
          <p:cNvPr id="2" name="Rectangle 1"/>
          <p:cNvSpPr/>
          <p:nvPr/>
        </p:nvSpPr>
        <p:spPr>
          <a:xfrm>
            <a:off x="1" y="6116123"/>
            <a:ext cx="9143999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altLang="fr-FR" sz="2800" b="1" dirty="0" smtClean="0">
                <a:solidFill>
                  <a:schemeClr val="tx1"/>
                </a:solidFill>
              </a:rPr>
              <a:t>Appareil de sécurité et non pas de mesurage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</TotalTime>
  <Words>840</Words>
  <Application>Microsoft Office PowerPoint</Application>
  <PresentationFormat>Affichage à l'écran (4:3)</PresentationFormat>
  <Paragraphs>138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Oriel</vt:lpstr>
      <vt:lpstr>La consignation et la mise hors tension</vt:lpstr>
      <vt:lpstr>La consignation et la mise hors tension</vt:lpstr>
      <vt:lpstr>La pré-identification </vt:lpstr>
      <vt:lpstr>La pré-identification</vt:lpstr>
      <vt:lpstr>1 - La séparation </vt:lpstr>
      <vt:lpstr>La séparation par sectionneur</vt:lpstr>
      <vt:lpstr>2 - La condamnation (en position ouvert)</vt:lpstr>
      <vt:lpstr>3 - L’identification</vt:lpstr>
      <vt:lpstr>4 - Vérification d'absence de tension (VAT)</vt:lpstr>
      <vt:lpstr>Matériel de mise à la terre et en court circuit (MALT et CC)</vt:lpstr>
      <vt:lpstr>MALT / CC  Particularités</vt:lpstr>
      <vt:lpstr>Organisation de la consignation</vt:lpstr>
      <vt:lpstr>Attestation de consignation</vt:lpstr>
      <vt:lpstr>Avis de fin de travail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consignation et la mise hors tension</dc:title>
  <dc:creator>M'BAREK SOFIANE</dc:creator>
  <cp:lastModifiedBy>M'BAREK SOFIANE</cp:lastModifiedBy>
  <cp:revision>2</cp:revision>
  <dcterms:created xsi:type="dcterms:W3CDTF">2015-01-07T21:15:29Z</dcterms:created>
  <dcterms:modified xsi:type="dcterms:W3CDTF">2015-01-07T21:27:12Z</dcterms:modified>
</cp:coreProperties>
</file>